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5" r:id="rId3"/>
    <p:sldId id="310" r:id="rId4"/>
    <p:sldId id="311" r:id="rId5"/>
    <p:sldId id="258" r:id="rId6"/>
    <p:sldId id="273" r:id="rId7"/>
    <p:sldId id="299" r:id="rId8"/>
    <p:sldId id="257" r:id="rId9"/>
    <p:sldId id="300" r:id="rId10"/>
    <p:sldId id="323" r:id="rId11"/>
    <p:sldId id="303" r:id="rId12"/>
    <p:sldId id="266" r:id="rId13"/>
    <p:sldId id="268" r:id="rId14"/>
    <p:sldId id="312" r:id="rId15"/>
    <p:sldId id="316" r:id="rId16"/>
    <p:sldId id="318" r:id="rId17"/>
    <p:sldId id="321" r:id="rId18"/>
    <p:sldId id="320" r:id="rId19"/>
    <p:sldId id="296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1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29673-57C4-4B7E-B16C-CFBDBA2BD1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6E64ED1F-76C4-490A-8F71-8BD3197DA94D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Апробация Электронного образовательного комплекса  как технологии обучения и метода электронного образования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1D665C89-A389-46F4-BB0B-B3492668A218}" type="parTrans" cxnId="{17311D4B-1A29-4C63-9260-62FDC76F968F}">
      <dgm:prSet/>
      <dgm:spPr/>
      <dgm:t>
        <a:bodyPr/>
        <a:lstStyle/>
        <a:p>
          <a:endParaRPr lang="ru-RU"/>
        </a:p>
      </dgm:t>
    </dgm:pt>
    <dgm:pt modelId="{D77F4BA7-E3F4-44B7-AA0E-A9764596F52D}" type="sibTrans" cxnId="{17311D4B-1A29-4C63-9260-62FDC76F968F}">
      <dgm:prSet/>
      <dgm:spPr/>
      <dgm:t>
        <a:bodyPr/>
        <a:lstStyle/>
        <a:p>
          <a:endParaRPr lang="ru-RU"/>
        </a:p>
      </dgm:t>
    </dgm:pt>
    <dgm:pt modelId="{A426C43D-D619-4BD8-BCCC-1B14BD940B03}" type="pres">
      <dgm:prSet presAssocID="{61529673-57C4-4B7E-B16C-CFBDBA2BD1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4AAE8-C04A-4F36-9330-18D1A5561F66}" type="pres">
      <dgm:prSet presAssocID="{6E64ED1F-76C4-490A-8F71-8BD3197DA94D}" presName="circle1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278D5D4F-B574-43DF-9669-41208936043D}" type="pres">
      <dgm:prSet presAssocID="{6E64ED1F-76C4-490A-8F71-8BD3197DA94D}" presName="space" presStyleCnt="0"/>
      <dgm:spPr/>
    </dgm:pt>
    <dgm:pt modelId="{9B9D3F78-F4A0-4611-A703-859DAD4A365B}" type="pres">
      <dgm:prSet presAssocID="{6E64ED1F-76C4-490A-8F71-8BD3197DA94D}" presName="rect1" presStyleLbl="alignAcc1" presStyleIdx="0" presStyleCnt="1"/>
      <dgm:spPr/>
      <dgm:t>
        <a:bodyPr/>
        <a:lstStyle/>
        <a:p>
          <a:endParaRPr lang="ru-RU"/>
        </a:p>
      </dgm:t>
    </dgm:pt>
    <dgm:pt modelId="{AC5E2050-FB37-4C0F-AD2F-1B2D7D9768F4}" type="pres">
      <dgm:prSet presAssocID="{6E64ED1F-76C4-490A-8F71-8BD3197DA94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CC9CD-FCF6-475F-BF66-399E00EE3DEA}" type="presOf" srcId="{6E64ED1F-76C4-490A-8F71-8BD3197DA94D}" destId="{9B9D3F78-F4A0-4611-A703-859DAD4A365B}" srcOrd="0" destOrd="0" presId="urn:microsoft.com/office/officeart/2005/8/layout/target3"/>
    <dgm:cxn modelId="{48262838-BDC6-4C14-ABFF-A9E8E6281BE4}" type="presOf" srcId="{6E64ED1F-76C4-490A-8F71-8BD3197DA94D}" destId="{AC5E2050-FB37-4C0F-AD2F-1B2D7D9768F4}" srcOrd="1" destOrd="0" presId="urn:microsoft.com/office/officeart/2005/8/layout/target3"/>
    <dgm:cxn modelId="{17311D4B-1A29-4C63-9260-62FDC76F968F}" srcId="{61529673-57C4-4B7E-B16C-CFBDBA2BD157}" destId="{6E64ED1F-76C4-490A-8F71-8BD3197DA94D}" srcOrd="0" destOrd="0" parTransId="{1D665C89-A389-46F4-BB0B-B3492668A218}" sibTransId="{D77F4BA7-E3F4-44B7-AA0E-A9764596F52D}"/>
    <dgm:cxn modelId="{FFA54720-D3B9-498F-8B02-000CBDDCCF5D}" type="presOf" srcId="{61529673-57C4-4B7E-B16C-CFBDBA2BD157}" destId="{A426C43D-D619-4BD8-BCCC-1B14BD940B03}" srcOrd="0" destOrd="0" presId="urn:microsoft.com/office/officeart/2005/8/layout/target3"/>
    <dgm:cxn modelId="{2F97A566-D3D6-4250-9723-96C12DD6BC41}" type="presParOf" srcId="{A426C43D-D619-4BD8-BCCC-1B14BD940B03}" destId="{21C4AAE8-C04A-4F36-9330-18D1A5561F66}" srcOrd="0" destOrd="0" presId="urn:microsoft.com/office/officeart/2005/8/layout/target3"/>
    <dgm:cxn modelId="{420E59FC-D3C1-496E-8898-83DF0678F041}" type="presParOf" srcId="{A426C43D-D619-4BD8-BCCC-1B14BD940B03}" destId="{278D5D4F-B574-43DF-9669-41208936043D}" srcOrd="1" destOrd="0" presId="urn:microsoft.com/office/officeart/2005/8/layout/target3"/>
    <dgm:cxn modelId="{2039FAAB-3675-40DD-9F03-3F8936C1BB61}" type="presParOf" srcId="{A426C43D-D619-4BD8-BCCC-1B14BD940B03}" destId="{9B9D3F78-F4A0-4611-A703-859DAD4A365B}" srcOrd="2" destOrd="0" presId="urn:microsoft.com/office/officeart/2005/8/layout/target3"/>
    <dgm:cxn modelId="{4806AC41-DD9F-48BB-B8F1-04BB66CD944B}" type="presParOf" srcId="{A426C43D-D619-4BD8-BCCC-1B14BD940B03}" destId="{AC5E2050-FB37-4C0F-AD2F-1B2D7D9768F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BFA5F-9DC8-40F8-BBA9-0A1AA29C8F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DF5E0-5AB1-4E13-9E8A-C4D33EDB3C0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Разработать нормативно- правовую базу.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Создать информационное образовательное пространство, направленное  на индивидуализацию обучения, интенсификацию учебной деятельности учащихся, формирование современных общих и предметных компетенций</a:t>
          </a:r>
        </a:p>
      </dgm:t>
    </dgm:pt>
    <dgm:pt modelId="{934DC248-1BC4-47EE-A58B-D441A3377075}" type="parTrans" cxnId="{A394F48C-6292-4D6A-B8D4-E4ED1412E178}">
      <dgm:prSet/>
      <dgm:spPr/>
      <dgm:t>
        <a:bodyPr/>
        <a:lstStyle/>
        <a:p>
          <a:endParaRPr lang="ru-RU"/>
        </a:p>
      </dgm:t>
    </dgm:pt>
    <dgm:pt modelId="{26771FF1-B514-4AD9-B869-ED72D5D3CF2A}" type="sibTrans" cxnId="{A394F48C-6292-4D6A-B8D4-E4ED1412E178}">
      <dgm:prSet/>
      <dgm:spPr/>
      <dgm:t>
        <a:bodyPr/>
        <a:lstStyle/>
        <a:p>
          <a:endParaRPr lang="ru-RU"/>
        </a:p>
      </dgm:t>
    </dgm:pt>
    <dgm:pt modelId="{515A5A1A-CA46-4106-BB7C-316301803CE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Апробировать  электронный  образовательный комплекс в параллели учащихся 6-х классов</a:t>
          </a:r>
        </a:p>
      </dgm:t>
    </dgm:pt>
    <dgm:pt modelId="{041ED48E-B0C6-4FD0-A090-82F4810B6D42}" type="parTrans" cxnId="{6F5D3B49-FDE1-49A9-8528-1B66052BD2A6}">
      <dgm:prSet/>
      <dgm:spPr/>
      <dgm:t>
        <a:bodyPr/>
        <a:lstStyle/>
        <a:p>
          <a:endParaRPr lang="ru-RU"/>
        </a:p>
      </dgm:t>
    </dgm:pt>
    <dgm:pt modelId="{E17FA36D-8850-4C14-87C9-4B84FA1EE3AA}" type="sibTrans" cxnId="{6F5D3B49-FDE1-49A9-8528-1B66052BD2A6}">
      <dgm:prSet/>
      <dgm:spPr/>
      <dgm:t>
        <a:bodyPr/>
        <a:lstStyle/>
        <a:p>
          <a:endParaRPr lang="ru-RU"/>
        </a:p>
      </dgm:t>
    </dgm:pt>
    <dgm:pt modelId="{7FE6161A-8991-43B4-9C7D-6AC25377E4D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Интегрировать мобильный цифровой образовательный   комплекс      в реальный  учебный процесс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5E073B38-7E8D-4700-89F2-836C8C97CD34}" type="parTrans" cxnId="{637A4131-F595-4867-93EB-66CE4615F74C}">
      <dgm:prSet/>
      <dgm:spPr/>
      <dgm:t>
        <a:bodyPr/>
        <a:lstStyle/>
        <a:p>
          <a:endParaRPr lang="ru-RU"/>
        </a:p>
      </dgm:t>
    </dgm:pt>
    <dgm:pt modelId="{3FDB7840-5D82-4D49-B8C5-5B5138AB6509}" type="sibTrans" cxnId="{637A4131-F595-4867-93EB-66CE4615F74C}">
      <dgm:prSet/>
      <dgm:spPr/>
      <dgm:t>
        <a:bodyPr/>
        <a:lstStyle/>
        <a:p>
          <a:endParaRPr lang="ru-RU"/>
        </a:p>
      </dgm:t>
    </dgm:pt>
    <dgm:pt modelId="{5F7F48E7-52BB-44A1-A8AD-41FEA9CB0A03}" type="pres">
      <dgm:prSet presAssocID="{D80BFA5F-9DC8-40F8-BBA9-0A1AA29C8F8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8A299-31BE-4EB6-BA8B-4208ABC81BF8}" type="pres">
      <dgm:prSet presAssocID="{933DF5E0-5AB1-4E13-9E8A-C4D33EDB3C02}" presName="composite" presStyleCnt="0"/>
      <dgm:spPr/>
    </dgm:pt>
    <dgm:pt modelId="{559EF6B0-B5B9-4EE1-B34E-F428657D11CB}" type="pres">
      <dgm:prSet presAssocID="{933DF5E0-5AB1-4E13-9E8A-C4D33EDB3C02}" presName="imgShp" presStyleLbl="fgImgPlace1" presStyleIdx="0" presStyleCnt="3" custLinFactNeighborX="9846" custLinFactNeighborY="-6072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31AA3035-00E6-4B57-9AC2-54A4CADE8DCD}" type="pres">
      <dgm:prSet presAssocID="{933DF5E0-5AB1-4E13-9E8A-C4D33EDB3C02}" presName="txShp" presStyleLbl="node1" presStyleIdx="0" presStyleCnt="3" custScaleY="175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F339-32B6-4A9C-A2CC-A54FDE0ED1FB}" type="pres">
      <dgm:prSet presAssocID="{26771FF1-B514-4AD9-B869-ED72D5D3CF2A}" presName="spacing" presStyleCnt="0"/>
      <dgm:spPr/>
    </dgm:pt>
    <dgm:pt modelId="{67A2BE4D-EDB3-493C-8304-CC7DB252A4A6}" type="pres">
      <dgm:prSet presAssocID="{515A5A1A-CA46-4106-BB7C-316301803CE6}" presName="composite" presStyleCnt="0"/>
      <dgm:spPr/>
    </dgm:pt>
    <dgm:pt modelId="{2A0E6BD0-1F94-4E6D-916B-07F956F58DEE}" type="pres">
      <dgm:prSet presAssocID="{515A5A1A-CA46-4106-BB7C-316301803CE6}" presName="imgShp" presStyleLbl="fgImgPlace1" presStyleIdx="1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3407EB46-E94A-48CD-A87A-946AAF5337BB}" type="pres">
      <dgm:prSet presAssocID="{515A5A1A-CA46-4106-BB7C-316301803CE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54E7C-B6F5-4FF8-84CA-E7C29805BB72}" type="pres">
      <dgm:prSet presAssocID="{E17FA36D-8850-4C14-87C9-4B84FA1EE3AA}" presName="spacing" presStyleCnt="0"/>
      <dgm:spPr/>
    </dgm:pt>
    <dgm:pt modelId="{F32A4DC7-BB8E-41CB-8D04-429EE8F61E75}" type="pres">
      <dgm:prSet presAssocID="{7FE6161A-8991-43B4-9C7D-6AC25377E4D0}" presName="composite" presStyleCnt="0"/>
      <dgm:spPr/>
    </dgm:pt>
    <dgm:pt modelId="{A8106A3D-90FC-4367-8622-98609E38EFF4}" type="pres">
      <dgm:prSet presAssocID="{7FE6161A-8991-43B4-9C7D-6AC25377E4D0}" presName="imgShp" presStyleLbl="fgImgPlace1" presStyleIdx="2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37FF96D1-DAE2-44EA-8A72-958312FF2389}" type="pres">
      <dgm:prSet presAssocID="{7FE6161A-8991-43B4-9C7D-6AC25377E4D0}" presName="txShp" presStyleLbl="node1" presStyleIdx="2" presStyleCnt="3" custLinFactNeighborX="1393" custLinFactNeighborY="8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4F48C-6292-4D6A-B8D4-E4ED1412E178}" srcId="{D80BFA5F-9DC8-40F8-BBA9-0A1AA29C8F89}" destId="{933DF5E0-5AB1-4E13-9E8A-C4D33EDB3C02}" srcOrd="0" destOrd="0" parTransId="{934DC248-1BC4-47EE-A58B-D441A3377075}" sibTransId="{26771FF1-B514-4AD9-B869-ED72D5D3CF2A}"/>
    <dgm:cxn modelId="{DC520D1E-6977-491D-A0FD-238719A39B1E}" type="presOf" srcId="{7FE6161A-8991-43B4-9C7D-6AC25377E4D0}" destId="{37FF96D1-DAE2-44EA-8A72-958312FF2389}" srcOrd="0" destOrd="0" presId="urn:microsoft.com/office/officeart/2005/8/layout/vList3"/>
    <dgm:cxn modelId="{637A4131-F595-4867-93EB-66CE4615F74C}" srcId="{D80BFA5F-9DC8-40F8-BBA9-0A1AA29C8F89}" destId="{7FE6161A-8991-43B4-9C7D-6AC25377E4D0}" srcOrd="2" destOrd="0" parTransId="{5E073B38-7E8D-4700-89F2-836C8C97CD34}" sibTransId="{3FDB7840-5D82-4D49-B8C5-5B5138AB6509}"/>
    <dgm:cxn modelId="{E152C177-B970-43E8-AD59-DEFB48F0ED40}" type="presOf" srcId="{515A5A1A-CA46-4106-BB7C-316301803CE6}" destId="{3407EB46-E94A-48CD-A87A-946AAF5337BB}" srcOrd="0" destOrd="0" presId="urn:microsoft.com/office/officeart/2005/8/layout/vList3"/>
    <dgm:cxn modelId="{6F5D3B49-FDE1-49A9-8528-1B66052BD2A6}" srcId="{D80BFA5F-9DC8-40F8-BBA9-0A1AA29C8F89}" destId="{515A5A1A-CA46-4106-BB7C-316301803CE6}" srcOrd="1" destOrd="0" parTransId="{041ED48E-B0C6-4FD0-A090-82F4810B6D42}" sibTransId="{E17FA36D-8850-4C14-87C9-4B84FA1EE3AA}"/>
    <dgm:cxn modelId="{67CCFF70-5974-42BD-A888-21C9FCB5777E}" type="presOf" srcId="{D80BFA5F-9DC8-40F8-BBA9-0A1AA29C8F89}" destId="{5F7F48E7-52BB-44A1-A8AD-41FEA9CB0A03}" srcOrd="0" destOrd="0" presId="urn:microsoft.com/office/officeart/2005/8/layout/vList3"/>
    <dgm:cxn modelId="{CA67BBBA-95C5-40F1-93E1-339AF352F6F4}" type="presOf" srcId="{933DF5E0-5AB1-4E13-9E8A-C4D33EDB3C02}" destId="{31AA3035-00E6-4B57-9AC2-54A4CADE8DCD}" srcOrd="0" destOrd="0" presId="urn:microsoft.com/office/officeart/2005/8/layout/vList3"/>
    <dgm:cxn modelId="{08A6C389-EC5E-487C-8846-8A4EEFDE7040}" type="presParOf" srcId="{5F7F48E7-52BB-44A1-A8AD-41FEA9CB0A03}" destId="{5128A299-31BE-4EB6-BA8B-4208ABC81BF8}" srcOrd="0" destOrd="0" presId="urn:microsoft.com/office/officeart/2005/8/layout/vList3"/>
    <dgm:cxn modelId="{61047F24-3E3A-4AB5-A2A3-544CC21C4D7E}" type="presParOf" srcId="{5128A299-31BE-4EB6-BA8B-4208ABC81BF8}" destId="{559EF6B0-B5B9-4EE1-B34E-F428657D11CB}" srcOrd="0" destOrd="0" presId="urn:microsoft.com/office/officeart/2005/8/layout/vList3"/>
    <dgm:cxn modelId="{6D5BA3F8-5A85-4539-A6CB-059520629142}" type="presParOf" srcId="{5128A299-31BE-4EB6-BA8B-4208ABC81BF8}" destId="{31AA3035-00E6-4B57-9AC2-54A4CADE8DCD}" srcOrd="1" destOrd="0" presId="urn:microsoft.com/office/officeart/2005/8/layout/vList3"/>
    <dgm:cxn modelId="{53A35CCA-BC13-4A0F-AF38-AEBBFDD5344F}" type="presParOf" srcId="{5F7F48E7-52BB-44A1-A8AD-41FEA9CB0A03}" destId="{BD29F339-32B6-4A9C-A2CC-A54FDE0ED1FB}" srcOrd="1" destOrd="0" presId="urn:microsoft.com/office/officeart/2005/8/layout/vList3"/>
    <dgm:cxn modelId="{AD2888A5-8178-4373-B396-F3CE7982AF53}" type="presParOf" srcId="{5F7F48E7-52BB-44A1-A8AD-41FEA9CB0A03}" destId="{67A2BE4D-EDB3-493C-8304-CC7DB252A4A6}" srcOrd="2" destOrd="0" presId="urn:microsoft.com/office/officeart/2005/8/layout/vList3"/>
    <dgm:cxn modelId="{EE37C82E-C376-4925-9D12-57179653652F}" type="presParOf" srcId="{67A2BE4D-EDB3-493C-8304-CC7DB252A4A6}" destId="{2A0E6BD0-1F94-4E6D-916B-07F956F58DEE}" srcOrd="0" destOrd="0" presId="urn:microsoft.com/office/officeart/2005/8/layout/vList3"/>
    <dgm:cxn modelId="{7BD74FCC-4F3B-48D6-A909-193F754F45E9}" type="presParOf" srcId="{67A2BE4D-EDB3-493C-8304-CC7DB252A4A6}" destId="{3407EB46-E94A-48CD-A87A-946AAF5337BB}" srcOrd="1" destOrd="0" presId="urn:microsoft.com/office/officeart/2005/8/layout/vList3"/>
    <dgm:cxn modelId="{90BD843A-F5EA-428A-92A2-C7150CCB6751}" type="presParOf" srcId="{5F7F48E7-52BB-44A1-A8AD-41FEA9CB0A03}" destId="{03754E7C-B6F5-4FF8-84CA-E7C29805BB72}" srcOrd="3" destOrd="0" presId="urn:microsoft.com/office/officeart/2005/8/layout/vList3"/>
    <dgm:cxn modelId="{5099309C-0F9A-48BA-952B-30A8EC66F4A7}" type="presParOf" srcId="{5F7F48E7-52BB-44A1-A8AD-41FEA9CB0A03}" destId="{F32A4DC7-BB8E-41CB-8D04-429EE8F61E75}" srcOrd="4" destOrd="0" presId="urn:microsoft.com/office/officeart/2005/8/layout/vList3"/>
    <dgm:cxn modelId="{0CA8A354-5B1F-4FC1-A851-6C1FE6F1BDCC}" type="presParOf" srcId="{F32A4DC7-BB8E-41CB-8D04-429EE8F61E75}" destId="{A8106A3D-90FC-4367-8622-98609E38EFF4}" srcOrd="0" destOrd="0" presId="urn:microsoft.com/office/officeart/2005/8/layout/vList3"/>
    <dgm:cxn modelId="{23958F5D-0DC2-4D06-B58B-E8F6859A2C15}" type="presParOf" srcId="{F32A4DC7-BB8E-41CB-8D04-429EE8F61E75}" destId="{37FF96D1-DAE2-44EA-8A72-958312FF23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A4837-4B24-4EAA-9EC5-6587D08DBA1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0360C-6FD4-46DF-AABE-C138EF64BC5D}">
      <dgm:prSet phldrT="[Текст]" phldr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EA445E4-25FE-49B3-9FBB-6480D83A265C}" type="parTrans" cxnId="{8740D464-8D26-4F88-8383-7621641C63A9}">
      <dgm:prSet/>
      <dgm:spPr/>
      <dgm:t>
        <a:bodyPr/>
        <a:lstStyle/>
        <a:p>
          <a:endParaRPr lang="ru-RU"/>
        </a:p>
      </dgm:t>
    </dgm:pt>
    <dgm:pt modelId="{F1720854-AD60-455D-BFE3-5788BAC000FB}" type="sibTrans" cxnId="{8740D464-8D26-4F88-8383-7621641C63A9}">
      <dgm:prSet/>
      <dgm:spPr/>
      <dgm:t>
        <a:bodyPr/>
        <a:lstStyle/>
        <a:p>
          <a:endParaRPr lang="ru-RU"/>
        </a:p>
      </dgm:t>
    </dgm:pt>
    <dgm:pt modelId="{3CB970D6-3C6A-4104-BC73-24A2FA01DAC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ЭОК - инструмент подготовки субъекта к высоким требованиям информационной среды</a:t>
          </a:r>
          <a:endParaRPr lang="ru-RU" sz="2000" dirty="0">
            <a:solidFill>
              <a:srgbClr val="002060"/>
            </a:solidFill>
          </a:endParaRPr>
        </a:p>
      </dgm:t>
    </dgm:pt>
    <dgm:pt modelId="{67439D77-E5FD-4712-80AC-A342DA7C40BA}" type="parTrans" cxnId="{3BCD9A45-8473-4B7A-AA44-583633E55F3C}">
      <dgm:prSet/>
      <dgm:spPr/>
      <dgm:t>
        <a:bodyPr/>
        <a:lstStyle/>
        <a:p>
          <a:endParaRPr lang="ru-RU"/>
        </a:p>
      </dgm:t>
    </dgm:pt>
    <dgm:pt modelId="{538DBDD0-ECB8-4AD3-852B-194F9ECBB7C3}" type="sibTrans" cxnId="{3BCD9A45-8473-4B7A-AA44-583633E55F3C}">
      <dgm:prSet/>
      <dgm:spPr/>
      <dgm:t>
        <a:bodyPr/>
        <a:lstStyle/>
        <a:p>
          <a:endParaRPr lang="ru-RU"/>
        </a:p>
      </dgm:t>
    </dgm:pt>
    <dgm:pt modelId="{F6142049-263E-4E60-8366-62CCFA68ABAC}">
      <dgm:prSet phldrT="[Текст]" phldr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8100B77-3D21-43AB-A7E5-F35CD91D4334}" type="parTrans" cxnId="{5227A378-B21C-4C29-877D-B7F01F954FA6}">
      <dgm:prSet/>
      <dgm:spPr/>
      <dgm:t>
        <a:bodyPr/>
        <a:lstStyle/>
        <a:p>
          <a:endParaRPr lang="ru-RU"/>
        </a:p>
      </dgm:t>
    </dgm:pt>
    <dgm:pt modelId="{78F34EC2-F7B2-46D3-8CCB-00B6CB673FF9}" type="sibTrans" cxnId="{5227A378-B21C-4C29-877D-B7F01F954FA6}">
      <dgm:prSet/>
      <dgm:spPr/>
      <dgm:t>
        <a:bodyPr/>
        <a:lstStyle/>
        <a:p>
          <a:endParaRPr lang="ru-RU"/>
        </a:p>
      </dgm:t>
    </dgm:pt>
    <dgm:pt modelId="{3B269C19-359E-4291-A570-6D3FB0004CC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Уроки являются комплексными, содержат текст, иллюстрации, видеофильмы, аудиоролики, различные типы заданий. В системе имеется весь необходимый функционал : электронное планирование, электронные журналы, электронные дневники</a:t>
          </a:r>
          <a:endParaRPr lang="ru-RU" sz="1800" dirty="0">
            <a:solidFill>
              <a:srgbClr val="002060"/>
            </a:solidFill>
          </a:endParaRPr>
        </a:p>
      </dgm:t>
    </dgm:pt>
    <dgm:pt modelId="{B3EDD8D2-7D5E-412C-872C-9FAFB7E49FF1}" type="parTrans" cxnId="{F799CE28-8540-4335-8C78-9E5061316DC6}">
      <dgm:prSet/>
      <dgm:spPr/>
      <dgm:t>
        <a:bodyPr/>
        <a:lstStyle/>
        <a:p>
          <a:endParaRPr lang="ru-RU"/>
        </a:p>
      </dgm:t>
    </dgm:pt>
    <dgm:pt modelId="{CDA6B635-E77E-43FC-86A8-C0F836D35E04}" type="sibTrans" cxnId="{F799CE28-8540-4335-8C78-9E5061316DC6}">
      <dgm:prSet/>
      <dgm:spPr/>
      <dgm:t>
        <a:bodyPr/>
        <a:lstStyle/>
        <a:p>
          <a:endParaRPr lang="ru-RU"/>
        </a:p>
      </dgm:t>
    </dgm:pt>
    <dgm:pt modelId="{DA155206-2D39-4CB0-B292-E35120D656B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Высокая степень  интерактивности образовательного процесса и осуществления регулярного контроля за его ходом</a:t>
          </a:r>
          <a:endParaRPr lang="ru-RU" sz="1800" dirty="0">
            <a:solidFill>
              <a:srgbClr val="002060"/>
            </a:solidFill>
          </a:endParaRPr>
        </a:p>
      </dgm:t>
    </dgm:pt>
    <dgm:pt modelId="{1311C37C-94DE-407E-841F-0F2E24F3EE11}" type="parTrans" cxnId="{DC78969F-D4A5-4A14-917F-2729214434D2}">
      <dgm:prSet/>
      <dgm:spPr/>
      <dgm:t>
        <a:bodyPr/>
        <a:lstStyle/>
        <a:p>
          <a:endParaRPr lang="ru-RU"/>
        </a:p>
      </dgm:t>
    </dgm:pt>
    <dgm:pt modelId="{AB5B8EF5-6BE2-4BF3-82E0-BBD024994DD1}" type="sibTrans" cxnId="{DC78969F-D4A5-4A14-917F-2729214434D2}">
      <dgm:prSet/>
      <dgm:spPr/>
      <dgm:t>
        <a:bodyPr/>
        <a:lstStyle/>
        <a:p>
          <a:endParaRPr lang="ru-RU"/>
        </a:p>
      </dgm:t>
    </dgm:pt>
    <dgm:pt modelId="{C4FCD916-2985-4914-A7A1-A3125AA7BFBA}">
      <dgm:prSet phldrT="[Текст]" phldr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7C48A897-8DE3-435E-85FD-EAD62173A456}" type="parTrans" cxnId="{60859820-EBB7-464F-AC25-6250CBD6E5AA}">
      <dgm:prSet/>
      <dgm:spPr/>
      <dgm:t>
        <a:bodyPr/>
        <a:lstStyle/>
        <a:p>
          <a:endParaRPr lang="ru-RU"/>
        </a:p>
      </dgm:t>
    </dgm:pt>
    <dgm:pt modelId="{43B355D0-1EBA-4E16-9E75-A7915738F2A4}" type="sibTrans" cxnId="{60859820-EBB7-464F-AC25-6250CBD6E5AA}">
      <dgm:prSet/>
      <dgm:spPr/>
      <dgm:t>
        <a:bodyPr/>
        <a:lstStyle/>
        <a:p>
          <a:endParaRPr lang="ru-RU"/>
        </a:p>
      </dgm:t>
    </dgm:pt>
    <dgm:pt modelId="{2E2FDC7E-BA01-4930-B04B-155A05A473E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Интерфейс родителя. Доступ родителей осуществляется по индивидуальному логину и паролю с обычного компьютера. На персональной странице родители могут посмотреть дневник своего ребенка, развернутые отчеты о выполнении учеником тестирований ,расписание уроков.</a:t>
          </a:r>
          <a:endParaRPr lang="ru-RU" sz="1600" dirty="0">
            <a:solidFill>
              <a:srgbClr val="002060"/>
            </a:solidFill>
          </a:endParaRPr>
        </a:p>
      </dgm:t>
    </dgm:pt>
    <dgm:pt modelId="{10CCAF52-D43F-4747-ACAD-9DDDC901C16B}" type="parTrans" cxnId="{751E08AA-4755-44F7-AD28-57D1A98DE595}">
      <dgm:prSet/>
      <dgm:spPr/>
      <dgm:t>
        <a:bodyPr/>
        <a:lstStyle/>
        <a:p>
          <a:endParaRPr lang="ru-RU"/>
        </a:p>
      </dgm:t>
    </dgm:pt>
    <dgm:pt modelId="{7C340369-4293-4740-A93C-A6054EF5D0C1}" type="sibTrans" cxnId="{751E08AA-4755-44F7-AD28-57D1A98DE595}">
      <dgm:prSet/>
      <dgm:spPr/>
      <dgm:t>
        <a:bodyPr/>
        <a:lstStyle/>
        <a:p>
          <a:endParaRPr lang="ru-RU"/>
        </a:p>
      </dgm:t>
    </dgm:pt>
    <dgm:pt modelId="{D0C74141-0BF4-4A45-B0FA-0A228491F359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29C3AFB4-D33B-4132-8CFD-9946BEE2E09A}" type="parTrans" cxnId="{8E3ECC8B-CA81-4D61-B6C8-1C8E30ADBB4C}">
      <dgm:prSet/>
      <dgm:spPr/>
      <dgm:t>
        <a:bodyPr/>
        <a:lstStyle/>
        <a:p>
          <a:endParaRPr lang="ru-RU"/>
        </a:p>
      </dgm:t>
    </dgm:pt>
    <dgm:pt modelId="{E79253E8-9475-4A20-844F-64A19D84F47E}" type="sibTrans" cxnId="{8E3ECC8B-CA81-4D61-B6C8-1C8E30ADBB4C}">
      <dgm:prSet/>
      <dgm:spPr/>
      <dgm:t>
        <a:bodyPr/>
        <a:lstStyle/>
        <a:p>
          <a:endParaRPr lang="ru-RU"/>
        </a:p>
      </dgm:t>
    </dgm:pt>
    <dgm:pt modelId="{81D6D641-F05A-4481-AD50-45A1D423E18B}" type="pres">
      <dgm:prSet presAssocID="{458A4837-4B24-4EAA-9EC5-6587D08DBA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798AFC-35D1-4633-A9E0-541512E10EF2}" type="pres">
      <dgm:prSet presAssocID="{F190360C-6FD4-46DF-AABE-C138EF64BC5D}" presName="composite" presStyleCnt="0"/>
      <dgm:spPr/>
    </dgm:pt>
    <dgm:pt modelId="{5D9B88E1-0E7F-4A8E-B02F-61B4EB7F29EC}" type="pres">
      <dgm:prSet presAssocID="{F190360C-6FD4-46DF-AABE-C138EF64BC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8C639-0CF8-42F8-A621-663473DE0EE8}" type="pres">
      <dgm:prSet presAssocID="{F190360C-6FD4-46DF-AABE-C138EF64BC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C1F3-7D94-4693-B2BC-DA94FC5B2B75}" type="pres">
      <dgm:prSet presAssocID="{F1720854-AD60-455D-BFE3-5788BAC000FB}" presName="sp" presStyleCnt="0"/>
      <dgm:spPr/>
    </dgm:pt>
    <dgm:pt modelId="{0EDE414C-18C2-4802-9D93-56C82A1556D8}" type="pres">
      <dgm:prSet presAssocID="{F6142049-263E-4E60-8366-62CCFA68ABAC}" presName="composite" presStyleCnt="0"/>
      <dgm:spPr/>
    </dgm:pt>
    <dgm:pt modelId="{701230F9-8098-4DBB-B0C2-059E1B11FA05}" type="pres">
      <dgm:prSet presAssocID="{F6142049-263E-4E60-8366-62CCFA68ABA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91235-5ECD-4DF5-BBC1-B7A23AD23929}" type="pres">
      <dgm:prSet presAssocID="{F6142049-263E-4E60-8366-62CCFA68ABAC}" presName="descendantText" presStyleLbl="alignAcc1" presStyleIdx="1" presStyleCnt="3" custScaleX="101732" custScaleY="18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DB2AE-D8D1-4DBD-9ED0-DA0A080510B9}" type="pres">
      <dgm:prSet presAssocID="{78F34EC2-F7B2-46D3-8CCB-00B6CB673FF9}" presName="sp" presStyleCnt="0"/>
      <dgm:spPr/>
    </dgm:pt>
    <dgm:pt modelId="{FB1CEF9C-90A7-4C38-AB5C-9115680C0117}" type="pres">
      <dgm:prSet presAssocID="{C4FCD916-2985-4914-A7A1-A3125AA7BFBA}" presName="composite" presStyleCnt="0"/>
      <dgm:spPr/>
    </dgm:pt>
    <dgm:pt modelId="{7BF7836A-15C3-49E6-98C7-41B81D01AC60}" type="pres">
      <dgm:prSet presAssocID="{C4FCD916-2985-4914-A7A1-A3125AA7BF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FB435-2223-4A39-957A-AC7B151BDE61}" type="pres">
      <dgm:prSet presAssocID="{C4FCD916-2985-4914-A7A1-A3125AA7BFBA}" presName="descendantText" presStyleLbl="alignAcc1" presStyleIdx="2" presStyleCnt="3" custScaleY="164732" custLinFactNeighborX="-755" custLinFactNeighborY="39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8969F-D4A5-4A14-917F-2729214434D2}" srcId="{F6142049-263E-4E60-8366-62CCFA68ABAC}" destId="{DA155206-2D39-4CB0-B292-E35120D656BF}" srcOrd="1" destOrd="0" parTransId="{1311C37C-94DE-407E-841F-0F2E24F3EE11}" sibTransId="{AB5B8EF5-6BE2-4BF3-82E0-BBD024994DD1}"/>
    <dgm:cxn modelId="{7F914318-7AC4-4D74-964F-1DBF80F1F7C2}" type="presOf" srcId="{3CB970D6-3C6A-4104-BC73-24A2FA01DAC8}" destId="{B448C639-0CF8-42F8-A621-663473DE0EE8}" srcOrd="0" destOrd="0" presId="urn:microsoft.com/office/officeart/2005/8/layout/chevron2"/>
    <dgm:cxn modelId="{E09BC663-C16A-40F7-8827-6E38D5844DAF}" type="presOf" srcId="{D0C74141-0BF4-4A45-B0FA-0A228491F359}" destId="{E17FB435-2223-4A39-957A-AC7B151BDE61}" srcOrd="0" destOrd="1" presId="urn:microsoft.com/office/officeart/2005/8/layout/chevron2"/>
    <dgm:cxn modelId="{3BCD9A45-8473-4B7A-AA44-583633E55F3C}" srcId="{F190360C-6FD4-46DF-AABE-C138EF64BC5D}" destId="{3CB970D6-3C6A-4104-BC73-24A2FA01DAC8}" srcOrd="0" destOrd="0" parTransId="{67439D77-E5FD-4712-80AC-A342DA7C40BA}" sibTransId="{538DBDD0-ECB8-4AD3-852B-194F9ECBB7C3}"/>
    <dgm:cxn modelId="{98FEE3AB-4F0C-434C-922A-51BA3E05A7EF}" type="presOf" srcId="{DA155206-2D39-4CB0-B292-E35120D656BF}" destId="{A0891235-5ECD-4DF5-BBC1-B7A23AD23929}" srcOrd="0" destOrd="1" presId="urn:microsoft.com/office/officeart/2005/8/layout/chevron2"/>
    <dgm:cxn modelId="{3DAD153E-6D4C-4305-BB64-F03902382480}" type="presOf" srcId="{F6142049-263E-4E60-8366-62CCFA68ABAC}" destId="{701230F9-8098-4DBB-B0C2-059E1B11FA05}" srcOrd="0" destOrd="0" presId="urn:microsoft.com/office/officeart/2005/8/layout/chevron2"/>
    <dgm:cxn modelId="{EF154EA8-A492-4409-A80D-CE0E7F7E63D0}" type="presOf" srcId="{3B269C19-359E-4291-A570-6D3FB0004CC2}" destId="{A0891235-5ECD-4DF5-BBC1-B7A23AD23929}" srcOrd="0" destOrd="0" presId="urn:microsoft.com/office/officeart/2005/8/layout/chevron2"/>
    <dgm:cxn modelId="{CDACC7E5-3F28-4C5C-9079-0D43D25EA4F3}" type="presOf" srcId="{F190360C-6FD4-46DF-AABE-C138EF64BC5D}" destId="{5D9B88E1-0E7F-4A8E-B02F-61B4EB7F29EC}" srcOrd="0" destOrd="0" presId="urn:microsoft.com/office/officeart/2005/8/layout/chevron2"/>
    <dgm:cxn modelId="{60859820-EBB7-464F-AC25-6250CBD6E5AA}" srcId="{458A4837-4B24-4EAA-9EC5-6587D08DBA1D}" destId="{C4FCD916-2985-4914-A7A1-A3125AA7BFBA}" srcOrd="2" destOrd="0" parTransId="{7C48A897-8DE3-435E-85FD-EAD62173A456}" sibTransId="{43B355D0-1EBA-4E16-9E75-A7915738F2A4}"/>
    <dgm:cxn modelId="{85CFE7BD-F247-495A-AF24-6B9931CAD920}" type="presOf" srcId="{C4FCD916-2985-4914-A7A1-A3125AA7BFBA}" destId="{7BF7836A-15C3-49E6-98C7-41B81D01AC60}" srcOrd="0" destOrd="0" presId="urn:microsoft.com/office/officeart/2005/8/layout/chevron2"/>
    <dgm:cxn modelId="{AF3B51EE-3510-48F2-808B-380EC333876D}" type="presOf" srcId="{2E2FDC7E-BA01-4930-B04B-155A05A473EE}" destId="{E17FB435-2223-4A39-957A-AC7B151BDE61}" srcOrd="0" destOrd="0" presId="urn:microsoft.com/office/officeart/2005/8/layout/chevron2"/>
    <dgm:cxn modelId="{F799CE28-8540-4335-8C78-9E5061316DC6}" srcId="{F6142049-263E-4E60-8366-62CCFA68ABAC}" destId="{3B269C19-359E-4291-A570-6D3FB0004CC2}" srcOrd="0" destOrd="0" parTransId="{B3EDD8D2-7D5E-412C-872C-9FAFB7E49FF1}" sibTransId="{CDA6B635-E77E-43FC-86A8-C0F836D35E04}"/>
    <dgm:cxn modelId="{8E3ECC8B-CA81-4D61-B6C8-1C8E30ADBB4C}" srcId="{C4FCD916-2985-4914-A7A1-A3125AA7BFBA}" destId="{D0C74141-0BF4-4A45-B0FA-0A228491F359}" srcOrd="1" destOrd="0" parTransId="{29C3AFB4-D33B-4132-8CFD-9946BEE2E09A}" sibTransId="{E79253E8-9475-4A20-844F-64A19D84F47E}"/>
    <dgm:cxn modelId="{5227A378-B21C-4C29-877D-B7F01F954FA6}" srcId="{458A4837-4B24-4EAA-9EC5-6587D08DBA1D}" destId="{F6142049-263E-4E60-8366-62CCFA68ABAC}" srcOrd="1" destOrd="0" parTransId="{38100B77-3D21-43AB-A7E5-F35CD91D4334}" sibTransId="{78F34EC2-F7B2-46D3-8CCB-00B6CB673FF9}"/>
    <dgm:cxn modelId="{2E3FC5FD-DC85-4337-95C4-60550F164A75}" type="presOf" srcId="{458A4837-4B24-4EAA-9EC5-6587D08DBA1D}" destId="{81D6D641-F05A-4481-AD50-45A1D423E18B}" srcOrd="0" destOrd="0" presId="urn:microsoft.com/office/officeart/2005/8/layout/chevron2"/>
    <dgm:cxn modelId="{8740D464-8D26-4F88-8383-7621641C63A9}" srcId="{458A4837-4B24-4EAA-9EC5-6587D08DBA1D}" destId="{F190360C-6FD4-46DF-AABE-C138EF64BC5D}" srcOrd="0" destOrd="0" parTransId="{7EA445E4-25FE-49B3-9FBB-6480D83A265C}" sibTransId="{F1720854-AD60-455D-BFE3-5788BAC000FB}"/>
    <dgm:cxn modelId="{751E08AA-4755-44F7-AD28-57D1A98DE595}" srcId="{C4FCD916-2985-4914-A7A1-A3125AA7BFBA}" destId="{2E2FDC7E-BA01-4930-B04B-155A05A473EE}" srcOrd="0" destOrd="0" parTransId="{10CCAF52-D43F-4747-ACAD-9DDDC901C16B}" sibTransId="{7C340369-4293-4740-A93C-A6054EF5D0C1}"/>
    <dgm:cxn modelId="{1D252371-C36B-44A6-AFE7-F8CAF36B84FF}" type="presParOf" srcId="{81D6D641-F05A-4481-AD50-45A1D423E18B}" destId="{F6798AFC-35D1-4633-A9E0-541512E10EF2}" srcOrd="0" destOrd="0" presId="urn:microsoft.com/office/officeart/2005/8/layout/chevron2"/>
    <dgm:cxn modelId="{F355362C-BA62-4CB4-B533-A4D157ABA1C4}" type="presParOf" srcId="{F6798AFC-35D1-4633-A9E0-541512E10EF2}" destId="{5D9B88E1-0E7F-4A8E-B02F-61B4EB7F29EC}" srcOrd="0" destOrd="0" presId="urn:microsoft.com/office/officeart/2005/8/layout/chevron2"/>
    <dgm:cxn modelId="{C9047510-584C-4C0D-84FA-C8A287507B26}" type="presParOf" srcId="{F6798AFC-35D1-4633-A9E0-541512E10EF2}" destId="{B448C639-0CF8-42F8-A621-663473DE0EE8}" srcOrd="1" destOrd="0" presId="urn:microsoft.com/office/officeart/2005/8/layout/chevron2"/>
    <dgm:cxn modelId="{1032E0C6-5BD4-4729-B816-3F993C8CFC25}" type="presParOf" srcId="{81D6D641-F05A-4481-AD50-45A1D423E18B}" destId="{AB39C1F3-7D94-4693-B2BC-DA94FC5B2B75}" srcOrd="1" destOrd="0" presId="urn:microsoft.com/office/officeart/2005/8/layout/chevron2"/>
    <dgm:cxn modelId="{3E94E1A5-F8EA-488F-8B22-1681B685C3DF}" type="presParOf" srcId="{81D6D641-F05A-4481-AD50-45A1D423E18B}" destId="{0EDE414C-18C2-4802-9D93-56C82A1556D8}" srcOrd="2" destOrd="0" presId="urn:microsoft.com/office/officeart/2005/8/layout/chevron2"/>
    <dgm:cxn modelId="{657196A2-5663-41C3-A801-BA83306C28C1}" type="presParOf" srcId="{0EDE414C-18C2-4802-9D93-56C82A1556D8}" destId="{701230F9-8098-4DBB-B0C2-059E1B11FA05}" srcOrd="0" destOrd="0" presId="urn:microsoft.com/office/officeart/2005/8/layout/chevron2"/>
    <dgm:cxn modelId="{6CB294C2-96F8-471A-B8D0-C5812BDD5350}" type="presParOf" srcId="{0EDE414C-18C2-4802-9D93-56C82A1556D8}" destId="{A0891235-5ECD-4DF5-BBC1-B7A23AD23929}" srcOrd="1" destOrd="0" presId="urn:microsoft.com/office/officeart/2005/8/layout/chevron2"/>
    <dgm:cxn modelId="{0E3E1897-C99D-4337-82AE-0FBAFF4DE8CF}" type="presParOf" srcId="{81D6D641-F05A-4481-AD50-45A1D423E18B}" destId="{7A7DB2AE-D8D1-4DBD-9ED0-DA0A080510B9}" srcOrd="3" destOrd="0" presId="urn:microsoft.com/office/officeart/2005/8/layout/chevron2"/>
    <dgm:cxn modelId="{8B991623-E2F5-4683-B154-2F3238F6E960}" type="presParOf" srcId="{81D6D641-F05A-4481-AD50-45A1D423E18B}" destId="{FB1CEF9C-90A7-4C38-AB5C-9115680C0117}" srcOrd="4" destOrd="0" presId="urn:microsoft.com/office/officeart/2005/8/layout/chevron2"/>
    <dgm:cxn modelId="{2C75D830-9597-49F9-AB76-5C3E81362035}" type="presParOf" srcId="{FB1CEF9C-90A7-4C38-AB5C-9115680C0117}" destId="{7BF7836A-15C3-49E6-98C7-41B81D01AC60}" srcOrd="0" destOrd="0" presId="urn:microsoft.com/office/officeart/2005/8/layout/chevron2"/>
    <dgm:cxn modelId="{76E1483A-C14A-45A1-9B7E-4E4C09B438F5}" type="presParOf" srcId="{FB1CEF9C-90A7-4C38-AB5C-9115680C0117}" destId="{E17FB435-2223-4A39-957A-AC7B151BDE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EE57E5-A5DA-4724-93BE-6C75CA99FC8C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95F0ADE2-AA52-4939-90F8-721729BA9426}">
      <dgm:prSet phldrT="[Текст]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endParaRPr lang="ru-RU" dirty="0"/>
        </a:p>
      </dgm:t>
    </dgm:pt>
    <dgm:pt modelId="{C35DA137-E9CF-4194-B5BF-080D27880952}" type="parTrans" cxnId="{3225B7A2-B8BE-4D89-9C32-58C062970336}">
      <dgm:prSet/>
      <dgm:spPr/>
      <dgm:t>
        <a:bodyPr/>
        <a:lstStyle/>
        <a:p>
          <a:endParaRPr lang="ru-RU"/>
        </a:p>
      </dgm:t>
    </dgm:pt>
    <dgm:pt modelId="{D291188A-CE12-4D0B-A305-6AF06AD4845A}" type="sibTrans" cxnId="{3225B7A2-B8BE-4D89-9C32-58C062970336}">
      <dgm:prSet/>
      <dgm:spPr/>
      <dgm:t>
        <a:bodyPr/>
        <a:lstStyle/>
        <a:p>
          <a:endParaRPr lang="ru-RU"/>
        </a:p>
      </dgm:t>
    </dgm:pt>
    <dgm:pt modelId="{EA980373-22AE-4B45-9443-767AA5528907}">
      <dgm:prSet phldrT="[Текст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endParaRPr lang="ru-RU" dirty="0"/>
        </a:p>
      </dgm:t>
    </dgm:pt>
    <dgm:pt modelId="{AB6C6810-8AEA-4543-8FC5-3696E2CFC741}" type="parTrans" cxnId="{3274724C-6267-4DA5-B9E4-4DAA0EC94C5B}">
      <dgm:prSet/>
      <dgm:spPr/>
      <dgm:t>
        <a:bodyPr/>
        <a:lstStyle/>
        <a:p>
          <a:endParaRPr lang="ru-RU"/>
        </a:p>
      </dgm:t>
    </dgm:pt>
    <dgm:pt modelId="{D12978D5-EC41-476E-B3E3-09D26493AD3E}" type="sibTrans" cxnId="{3274724C-6267-4DA5-B9E4-4DAA0EC94C5B}">
      <dgm:prSet/>
      <dgm:spPr/>
      <dgm:t>
        <a:bodyPr/>
        <a:lstStyle/>
        <a:p>
          <a:endParaRPr lang="ru-RU"/>
        </a:p>
      </dgm:t>
    </dgm:pt>
    <dgm:pt modelId="{12B7D518-BB36-4D03-A756-436A3E445DFC}" type="pres">
      <dgm:prSet presAssocID="{19EE57E5-A5DA-4724-93BE-6C75CA99FC8C}" presName="compositeShape" presStyleCnt="0">
        <dgm:presLayoutVars>
          <dgm:chMax val="7"/>
          <dgm:dir/>
          <dgm:resizeHandles val="exact"/>
        </dgm:presLayoutVars>
      </dgm:prSet>
      <dgm:spPr/>
    </dgm:pt>
    <dgm:pt modelId="{65088C14-3706-4815-83CB-4DD72671947C}" type="pres">
      <dgm:prSet presAssocID="{19EE57E5-A5DA-4724-93BE-6C75CA99FC8C}" presName="wedge1" presStyleLbl="node1" presStyleIdx="0" presStyleCnt="2"/>
      <dgm:spPr/>
      <dgm:t>
        <a:bodyPr/>
        <a:lstStyle/>
        <a:p>
          <a:endParaRPr lang="ru-RU"/>
        </a:p>
      </dgm:t>
    </dgm:pt>
    <dgm:pt modelId="{28E4D56F-83FD-446C-AC9B-A1205B9F95BE}" type="pres">
      <dgm:prSet presAssocID="{19EE57E5-A5DA-4724-93BE-6C75CA99FC8C}" presName="dummy1a" presStyleCnt="0"/>
      <dgm:spPr/>
    </dgm:pt>
    <dgm:pt modelId="{6E256AB6-4878-40FD-B3B1-F08A86B50A66}" type="pres">
      <dgm:prSet presAssocID="{19EE57E5-A5DA-4724-93BE-6C75CA99FC8C}" presName="dummy1b" presStyleCnt="0"/>
      <dgm:spPr/>
    </dgm:pt>
    <dgm:pt modelId="{451B0287-523E-4FBB-939D-5C38909D7C73}" type="pres">
      <dgm:prSet presAssocID="{19EE57E5-A5DA-4724-93BE-6C75CA99FC8C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64BB4-7F7C-4380-B515-976E7FCACD11}" type="pres">
      <dgm:prSet presAssocID="{19EE57E5-A5DA-4724-93BE-6C75CA99FC8C}" presName="wedge2" presStyleLbl="node1" presStyleIdx="1" presStyleCnt="2" custLinFactNeighborX="1485" custLinFactNeighborY="-301"/>
      <dgm:spPr/>
      <dgm:t>
        <a:bodyPr/>
        <a:lstStyle/>
        <a:p>
          <a:endParaRPr lang="ru-RU"/>
        </a:p>
      </dgm:t>
    </dgm:pt>
    <dgm:pt modelId="{806D6752-7F0B-4A08-9C20-8CBA26DB151F}" type="pres">
      <dgm:prSet presAssocID="{19EE57E5-A5DA-4724-93BE-6C75CA99FC8C}" presName="dummy2a" presStyleCnt="0"/>
      <dgm:spPr/>
    </dgm:pt>
    <dgm:pt modelId="{4E7C8698-0055-4612-BDD9-E5F2BA86595E}" type="pres">
      <dgm:prSet presAssocID="{19EE57E5-A5DA-4724-93BE-6C75CA99FC8C}" presName="dummy2b" presStyleCnt="0"/>
      <dgm:spPr/>
    </dgm:pt>
    <dgm:pt modelId="{509B9F74-2DED-44BD-882B-517C2B53F599}" type="pres">
      <dgm:prSet presAssocID="{19EE57E5-A5DA-4724-93BE-6C75CA99FC8C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A4EEA-A1C2-45F2-BB2D-BB8C89BF1FF5}" type="pres">
      <dgm:prSet presAssocID="{D291188A-CE12-4D0B-A305-6AF06AD4845A}" presName="arrowWedge1" presStyleLbl="fgSibTrans2D1" presStyleIdx="0" presStyleCnt="2" custLinFactNeighborY="-1124"/>
      <dgm:spPr/>
    </dgm:pt>
    <dgm:pt modelId="{3AD7057E-147C-4AD2-BDF0-89764515EA3E}" type="pres">
      <dgm:prSet presAssocID="{D12978D5-EC41-476E-B3E3-09D26493AD3E}" presName="arrowWedge2" presStyleLbl="fgSibTrans2D1" presStyleIdx="1" presStyleCnt="2" custLinFactNeighborX="-1999" custLinFactNeighborY="-116"/>
      <dgm:spPr/>
    </dgm:pt>
  </dgm:ptLst>
  <dgm:cxnLst>
    <dgm:cxn modelId="{3225B7A2-B8BE-4D89-9C32-58C062970336}" srcId="{19EE57E5-A5DA-4724-93BE-6C75CA99FC8C}" destId="{95F0ADE2-AA52-4939-90F8-721729BA9426}" srcOrd="0" destOrd="0" parTransId="{C35DA137-E9CF-4194-B5BF-080D27880952}" sibTransId="{D291188A-CE12-4D0B-A305-6AF06AD4845A}"/>
    <dgm:cxn modelId="{79D063F7-274E-4CE4-83DE-981D0CF47F0D}" type="presOf" srcId="{95F0ADE2-AA52-4939-90F8-721729BA9426}" destId="{451B0287-523E-4FBB-939D-5C38909D7C73}" srcOrd="1" destOrd="0" presId="urn:microsoft.com/office/officeart/2005/8/layout/cycle8"/>
    <dgm:cxn modelId="{3274724C-6267-4DA5-B9E4-4DAA0EC94C5B}" srcId="{19EE57E5-A5DA-4724-93BE-6C75CA99FC8C}" destId="{EA980373-22AE-4B45-9443-767AA5528907}" srcOrd="1" destOrd="0" parTransId="{AB6C6810-8AEA-4543-8FC5-3696E2CFC741}" sibTransId="{D12978D5-EC41-476E-B3E3-09D26493AD3E}"/>
    <dgm:cxn modelId="{389FF1D1-FCBD-46D8-9352-3AFDF33EEB47}" type="presOf" srcId="{19EE57E5-A5DA-4724-93BE-6C75CA99FC8C}" destId="{12B7D518-BB36-4D03-A756-436A3E445DFC}" srcOrd="0" destOrd="0" presId="urn:microsoft.com/office/officeart/2005/8/layout/cycle8"/>
    <dgm:cxn modelId="{9A72C944-CDFB-4C5F-8B3B-EA102D33BC09}" type="presOf" srcId="{95F0ADE2-AA52-4939-90F8-721729BA9426}" destId="{65088C14-3706-4815-83CB-4DD72671947C}" srcOrd="0" destOrd="0" presId="urn:microsoft.com/office/officeart/2005/8/layout/cycle8"/>
    <dgm:cxn modelId="{1908EE47-3D39-4D35-AA71-EA46B5736B9A}" type="presOf" srcId="{EA980373-22AE-4B45-9443-767AA5528907}" destId="{509B9F74-2DED-44BD-882B-517C2B53F599}" srcOrd="1" destOrd="0" presId="urn:microsoft.com/office/officeart/2005/8/layout/cycle8"/>
    <dgm:cxn modelId="{EC8D49E3-777F-461E-833D-5EB94A471AD4}" type="presOf" srcId="{EA980373-22AE-4B45-9443-767AA5528907}" destId="{9FF64BB4-7F7C-4380-B515-976E7FCACD11}" srcOrd="0" destOrd="0" presId="urn:microsoft.com/office/officeart/2005/8/layout/cycle8"/>
    <dgm:cxn modelId="{C52D1067-60A5-4387-85A8-79069F5DBD9B}" type="presParOf" srcId="{12B7D518-BB36-4D03-A756-436A3E445DFC}" destId="{65088C14-3706-4815-83CB-4DD72671947C}" srcOrd="0" destOrd="0" presId="urn:microsoft.com/office/officeart/2005/8/layout/cycle8"/>
    <dgm:cxn modelId="{7BEF2B56-67F6-470E-83C0-1631DB3A655C}" type="presParOf" srcId="{12B7D518-BB36-4D03-A756-436A3E445DFC}" destId="{28E4D56F-83FD-446C-AC9B-A1205B9F95BE}" srcOrd="1" destOrd="0" presId="urn:microsoft.com/office/officeart/2005/8/layout/cycle8"/>
    <dgm:cxn modelId="{1603BAC6-78D5-4695-8A1D-805FA9030D56}" type="presParOf" srcId="{12B7D518-BB36-4D03-A756-436A3E445DFC}" destId="{6E256AB6-4878-40FD-B3B1-F08A86B50A66}" srcOrd="2" destOrd="0" presId="urn:microsoft.com/office/officeart/2005/8/layout/cycle8"/>
    <dgm:cxn modelId="{F2C36C40-E12C-45A9-B39E-C11DAF2D7497}" type="presParOf" srcId="{12B7D518-BB36-4D03-A756-436A3E445DFC}" destId="{451B0287-523E-4FBB-939D-5C38909D7C73}" srcOrd="3" destOrd="0" presId="urn:microsoft.com/office/officeart/2005/8/layout/cycle8"/>
    <dgm:cxn modelId="{015CEB6C-B324-4B5D-B4A7-9F9D066A9E68}" type="presParOf" srcId="{12B7D518-BB36-4D03-A756-436A3E445DFC}" destId="{9FF64BB4-7F7C-4380-B515-976E7FCACD11}" srcOrd="4" destOrd="0" presId="urn:microsoft.com/office/officeart/2005/8/layout/cycle8"/>
    <dgm:cxn modelId="{D45239B0-3561-4D71-A7C2-18312ECFB9D6}" type="presParOf" srcId="{12B7D518-BB36-4D03-A756-436A3E445DFC}" destId="{806D6752-7F0B-4A08-9C20-8CBA26DB151F}" srcOrd="5" destOrd="0" presId="urn:microsoft.com/office/officeart/2005/8/layout/cycle8"/>
    <dgm:cxn modelId="{B571FF35-D35A-4F45-99CF-CA51A846BACC}" type="presParOf" srcId="{12B7D518-BB36-4D03-A756-436A3E445DFC}" destId="{4E7C8698-0055-4612-BDD9-E5F2BA86595E}" srcOrd="6" destOrd="0" presId="urn:microsoft.com/office/officeart/2005/8/layout/cycle8"/>
    <dgm:cxn modelId="{00DE69EF-ACE9-481A-8746-E8CD6F91D03E}" type="presParOf" srcId="{12B7D518-BB36-4D03-A756-436A3E445DFC}" destId="{509B9F74-2DED-44BD-882B-517C2B53F599}" srcOrd="7" destOrd="0" presId="urn:microsoft.com/office/officeart/2005/8/layout/cycle8"/>
    <dgm:cxn modelId="{48DC079E-2610-4831-B522-21090E4A2C62}" type="presParOf" srcId="{12B7D518-BB36-4D03-A756-436A3E445DFC}" destId="{EA6A4EEA-A1C2-45F2-BB2D-BB8C89BF1FF5}" srcOrd="8" destOrd="0" presId="urn:microsoft.com/office/officeart/2005/8/layout/cycle8"/>
    <dgm:cxn modelId="{82811F2F-D620-4DBB-832C-818B7B65BCD0}" type="presParOf" srcId="{12B7D518-BB36-4D03-A756-436A3E445DFC}" destId="{3AD7057E-147C-4AD2-BDF0-89764515EA3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BA0D68-DBC6-4E9D-8FE5-0168D1EF9D91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CFF79-DB5F-4EA9-90F9-1C3E80B9E9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0" dirty="0" smtClean="0">
              <a:solidFill>
                <a:schemeClr val="accent6">
                  <a:lumMod val="75000"/>
                </a:schemeClr>
              </a:solidFill>
            </a:rPr>
            <a:t>Этап первый, ориентировочный: аналитический, концептуальный, организационный.</a:t>
          </a:r>
        </a:p>
        <a:p>
          <a:r>
            <a:rPr lang="ru-RU" sz="2400" b="1" i="0" dirty="0" smtClean="0">
              <a:solidFill>
                <a:schemeClr val="accent6">
                  <a:lumMod val="75000"/>
                </a:schemeClr>
              </a:solidFill>
            </a:rPr>
            <a:t>  2011/2012  учебный год. </a:t>
          </a:r>
        </a:p>
      </dgm:t>
    </dgm:pt>
    <dgm:pt modelId="{75503BEE-4A59-4BC0-ADE1-0161CAF23D86}" type="parTrans" cxnId="{532A9A0C-49B3-413C-AD04-B3423AD7C1CB}">
      <dgm:prSet/>
      <dgm:spPr/>
      <dgm:t>
        <a:bodyPr/>
        <a:lstStyle/>
        <a:p>
          <a:endParaRPr lang="ru-RU"/>
        </a:p>
      </dgm:t>
    </dgm:pt>
    <dgm:pt modelId="{25B9F45C-16F6-4915-9844-8177F56BECD0}" type="sibTrans" cxnId="{532A9A0C-49B3-413C-AD04-B3423AD7C1CB}">
      <dgm:prSet/>
      <dgm:spPr/>
      <dgm:t>
        <a:bodyPr/>
        <a:lstStyle/>
        <a:p>
          <a:endParaRPr lang="ru-RU"/>
        </a:p>
      </dgm:t>
    </dgm:pt>
    <dgm:pt modelId="{85D4ACB2-CD46-4DA0-A3EF-ECB005C11E1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Выявление учебных дисциплин для использования ЭОК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7B2D29FE-30C9-4CEE-AB91-B925980A7322}" type="parTrans" cxnId="{F6516CE9-02AB-43A9-BC2E-F6CFEB3663D7}">
      <dgm:prSet/>
      <dgm:spPr/>
      <dgm:t>
        <a:bodyPr/>
        <a:lstStyle/>
        <a:p>
          <a:endParaRPr lang="ru-RU"/>
        </a:p>
      </dgm:t>
    </dgm:pt>
    <dgm:pt modelId="{C9552E6E-76DD-4D8F-8DAB-8C8B09AA3D66}" type="sibTrans" cxnId="{F6516CE9-02AB-43A9-BC2E-F6CFEB3663D7}">
      <dgm:prSet/>
      <dgm:spPr/>
      <dgm:t>
        <a:bodyPr/>
        <a:lstStyle/>
        <a:p>
          <a:endParaRPr lang="ru-RU"/>
        </a:p>
      </dgm:t>
    </dgm:pt>
    <dgm:pt modelId="{DD27FF1E-4F94-46FF-91A7-29235CD1D4D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Разработка  нормативной базы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D625BA2A-40BE-4681-922D-126E0301F1F7}" type="parTrans" cxnId="{EA340D0C-FDC5-4E25-81C3-230506D661FE}">
      <dgm:prSet/>
      <dgm:spPr/>
      <dgm:t>
        <a:bodyPr/>
        <a:lstStyle/>
        <a:p>
          <a:endParaRPr lang="ru-RU"/>
        </a:p>
      </dgm:t>
    </dgm:pt>
    <dgm:pt modelId="{709797CD-581F-4223-8037-DB628919CBCE}" type="sibTrans" cxnId="{EA340D0C-FDC5-4E25-81C3-230506D661FE}">
      <dgm:prSet/>
      <dgm:spPr/>
      <dgm:t>
        <a:bodyPr/>
        <a:lstStyle/>
        <a:p>
          <a:endParaRPr lang="ru-RU"/>
        </a:p>
      </dgm:t>
    </dgm:pt>
    <dgm:pt modelId="{A4525501-682F-48B8-8C88-024BD9BDFC0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Обучение педагогов</a:t>
          </a:r>
        </a:p>
      </dgm:t>
    </dgm:pt>
    <dgm:pt modelId="{E0330F82-002F-413C-8935-79DE67D972D6}" type="parTrans" cxnId="{A51BA674-C073-4641-B0FE-2ACF4077A14F}">
      <dgm:prSet/>
      <dgm:spPr/>
      <dgm:t>
        <a:bodyPr/>
        <a:lstStyle/>
        <a:p>
          <a:endParaRPr lang="ru-RU"/>
        </a:p>
      </dgm:t>
    </dgm:pt>
    <dgm:pt modelId="{DD8D7636-F054-4347-A79F-7DAADBBA14C9}" type="sibTrans" cxnId="{A51BA674-C073-4641-B0FE-2ACF4077A14F}">
      <dgm:prSet/>
      <dgm:spPr/>
      <dgm:t>
        <a:bodyPr/>
        <a:lstStyle/>
        <a:p>
          <a:endParaRPr lang="ru-RU"/>
        </a:p>
      </dgm:t>
    </dgm:pt>
    <dgm:pt modelId="{CAC1995E-0035-458E-B768-FA8BF0BF5DC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Запуск проекта. 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E638021E-4814-498C-893E-BEC1216F38BD}" type="parTrans" cxnId="{A6F4F5A5-CD0C-482F-9FE7-1841CC732242}">
      <dgm:prSet/>
      <dgm:spPr/>
      <dgm:t>
        <a:bodyPr/>
        <a:lstStyle/>
        <a:p>
          <a:endParaRPr lang="ru-RU"/>
        </a:p>
      </dgm:t>
    </dgm:pt>
    <dgm:pt modelId="{9583E057-34D8-4FFE-A57E-C46D0EC96BEE}" type="sibTrans" cxnId="{A6F4F5A5-CD0C-482F-9FE7-1841CC732242}">
      <dgm:prSet/>
      <dgm:spPr/>
      <dgm:t>
        <a:bodyPr/>
        <a:lstStyle/>
        <a:p>
          <a:endParaRPr lang="ru-RU"/>
        </a:p>
      </dgm:t>
    </dgm:pt>
    <dgm:pt modelId="{09226D06-F1FC-46CA-ABA3-5D80E841CC0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Обсуждение проекта во всех управленческих структурах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41A05100-A6D7-45E9-85E2-8DB3DDB818D0}" type="parTrans" cxnId="{DD9AC206-0096-4990-829C-79801287B666}">
      <dgm:prSet/>
      <dgm:spPr/>
      <dgm:t>
        <a:bodyPr/>
        <a:lstStyle/>
        <a:p>
          <a:endParaRPr lang="ru-RU"/>
        </a:p>
      </dgm:t>
    </dgm:pt>
    <dgm:pt modelId="{CE718377-E24D-482A-A85D-291090B4577B}" type="sibTrans" cxnId="{DD9AC206-0096-4990-829C-79801287B666}">
      <dgm:prSet/>
      <dgm:spPr/>
      <dgm:t>
        <a:bodyPr/>
        <a:lstStyle/>
        <a:p>
          <a:endParaRPr lang="ru-RU"/>
        </a:p>
      </dgm:t>
    </dgm:pt>
    <dgm:pt modelId="{0786FCA3-48D5-448B-965D-FB71EC3E331E}" type="pres">
      <dgm:prSet presAssocID="{6BBA0D68-DBC6-4E9D-8FE5-0168D1EF9D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E5D53-03FC-4A3C-BAA2-694E3E927BF3}" type="pres">
      <dgm:prSet presAssocID="{E0FCFF79-DB5F-4EA9-90F9-1C3E80B9E90E}" presName="vertOne" presStyleCnt="0"/>
      <dgm:spPr/>
    </dgm:pt>
    <dgm:pt modelId="{95A59B16-E6A1-4AC0-AE24-894D3CAE144C}" type="pres">
      <dgm:prSet presAssocID="{E0FCFF79-DB5F-4EA9-90F9-1C3E80B9E90E}" presName="txOne" presStyleLbl="node0" presStyleIdx="0" presStyleCnt="1" custLinFactNeighborX="-60" custLinFactNeighborY="-33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4540C-EABC-4639-ABBA-91F41CE6F02D}" type="pres">
      <dgm:prSet presAssocID="{E0FCFF79-DB5F-4EA9-90F9-1C3E80B9E90E}" presName="parTransOne" presStyleCnt="0"/>
      <dgm:spPr/>
    </dgm:pt>
    <dgm:pt modelId="{F7F35B76-D45F-4F5D-9566-C80E758CFF0D}" type="pres">
      <dgm:prSet presAssocID="{E0FCFF79-DB5F-4EA9-90F9-1C3E80B9E90E}" presName="horzOne" presStyleCnt="0"/>
      <dgm:spPr/>
    </dgm:pt>
    <dgm:pt modelId="{20AFAA9B-8856-4AD2-9F84-47369E6143D5}" type="pres">
      <dgm:prSet presAssocID="{DD27FF1E-4F94-46FF-91A7-29235CD1D4DA}" presName="vertTwo" presStyleCnt="0"/>
      <dgm:spPr/>
    </dgm:pt>
    <dgm:pt modelId="{827336EE-DEE2-4F1B-94C4-0D573D7BC8BD}" type="pres">
      <dgm:prSet presAssocID="{DD27FF1E-4F94-46FF-91A7-29235CD1D4DA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5B8A5-5FF5-454C-ABF3-0E560D2A397D}" type="pres">
      <dgm:prSet presAssocID="{DD27FF1E-4F94-46FF-91A7-29235CD1D4DA}" presName="horzTwo" presStyleCnt="0"/>
      <dgm:spPr/>
    </dgm:pt>
    <dgm:pt modelId="{A58A3A9F-86F5-41CC-8CB0-463BA84DAE33}" type="pres">
      <dgm:prSet presAssocID="{709797CD-581F-4223-8037-DB628919CBCE}" presName="sibSpaceTwo" presStyleCnt="0"/>
      <dgm:spPr/>
    </dgm:pt>
    <dgm:pt modelId="{2A10EF65-BA06-48FD-9884-232B744A75E6}" type="pres">
      <dgm:prSet presAssocID="{09226D06-F1FC-46CA-ABA3-5D80E841CC0C}" presName="vertTwo" presStyleCnt="0"/>
      <dgm:spPr/>
    </dgm:pt>
    <dgm:pt modelId="{6DF22AC3-9112-46EB-81CF-880BE53BA17D}" type="pres">
      <dgm:prSet presAssocID="{09226D06-F1FC-46CA-ABA3-5D80E841CC0C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E02A9-88F5-4728-BCDE-ACE476E258DD}" type="pres">
      <dgm:prSet presAssocID="{09226D06-F1FC-46CA-ABA3-5D80E841CC0C}" presName="horzTwo" presStyleCnt="0"/>
      <dgm:spPr/>
    </dgm:pt>
    <dgm:pt modelId="{CCE61202-FA69-4A9B-B7E9-974440B042C7}" type="pres">
      <dgm:prSet presAssocID="{CE718377-E24D-482A-A85D-291090B4577B}" presName="sibSpaceTwo" presStyleCnt="0"/>
      <dgm:spPr/>
    </dgm:pt>
    <dgm:pt modelId="{4C309E0E-1B97-40FF-8A27-A27F750B8859}" type="pres">
      <dgm:prSet presAssocID="{85D4ACB2-CD46-4DA0-A3EF-ECB005C11E14}" presName="vertTwo" presStyleCnt="0"/>
      <dgm:spPr/>
    </dgm:pt>
    <dgm:pt modelId="{4D809081-B347-4D60-B995-BF5ABAAC1CAC}" type="pres">
      <dgm:prSet presAssocID="{85D4ACB2-CD46-4DA0-A3EF-ECB005C11E14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B8E7D-0522-4DD2-A832-E3CE0134FFB5}" type="pres">
      <dgm:prSet presAssocID="{85D4ACB2-CD46-4DA0-A3EF-ECB005C11E14}" presName="horzTwo" presStyleCnt="0"/>
      <dgm:spPr/>
    </dgm:pt>
    <dgm:pt modelId="{BC6FC047-2205-4098-A963-775B89D62FBC}" type="pres">
      <dgm:prSet presAssocID="{C9552E6E-76DD-4D8F-8DAB-8C8B09AA3D66}" presName="sibSpaceTwo" presStyleCnt="0"/>
      <dgm:spPr/>
    </dgm:pt>
    <dgm:pt modelId="{D6FDDDCA-194E-4BD3-B505-A6C6D78D6AB3}" type="pres">
      <dgm:prSet presAssocID="{A4525501-682F-48B8-8C88-024BD9BDFC06}" presName="vertTwo" presStyleCnt="0"/>
      <dgm:spPr/>
    </dgm:pt>
    <dgm:pt modelId="{71E0B0BC-8770-4362-9BE3-1E59FFF860F6}" type="pres">
      <dgm:prSet presAssocID="{A4525501-682F-48B8-8C88-024BD9BDFC06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430902-5A5D-4D72-8316-4E28AE4BE07C}" type="pres">
      <dgm:prSet presAssocID="{A4525501-682F-48B8-8C88-024BD9BDFC06}" presName="horzTwo" presStyleCnt="0"/>
      <dgm:spPr/>
    </dgm:pt>
    <dgm:pt modelId="{DF28E452-5875-41D0-95EE-6E6CBCB53BB1}" type="pres">
      <dgm:prSet presAssocID="{DD8D7636-F054-4347-A79F-7DAADBBA14C9}" presName="sibSpaceTwo" presStyleCnt="0"/>
      <dgm:spPr/>
    </dgm:pt>
    <dgm:pt modelId="{4D38DD68-9CCA-4398-AE84-94216D123FD7}" type="pres">
      <dgm:prSet presAssocID="{CAC1995E-0035-458E-B768-FA8BF0BF5DC6}" presName="vertTwo" presStyleCnt="0"/>
      <dgm:spPr/>
    </dgm:pt>
    <dgm:pt modelId="{16802767-A0B6-4C4F-B687-A280E02A5F66}" type="pres">
      <dgm:prSet presAssocID="{CAC1995E-0035-458E-B768-FA8BF0BF5DC6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FBBC1-8A42-4775-8C06-553244750EC0}" type="pres">
      <dgm:prSet presAssocID="{CAC1995E-0035-458E-B768-FA8BF0BF5DC6}" presName="horzTwo" presStyleCnt="0"/>
      <dgm:spPr/>
    </dgm:pt>
  </dgm:ptLst>
  <dgm:cxnLst>
    <dgm:cxn modelId="{7FAEEAA7-7366-430B-B6ED-C434542A198D}" type="presOf" srcId="{CAC1995E-0035-458E-B768-FA8BF0BF5DC6}" destId="{16802767-A0B6-4C4F-B687-A280E02A5F66}" srcOrd="0" destOrd="0" presId="urn:microsoft.com/office/officeart/2005/8/layout/hierarchy4"/>
    <dgm:cxn modelId="{D0321A6E-C41A-4F54-8B71-2D9A80DABE05}" type="presOf" srcId="{85D4ACB2-CD46-4DA0-A3EF-ECB005C11E14}" destId="{4D809081-B347-4D60-B995-BF5ABAAC1CAC}" srcOrd="0" destOrd="0" presId="urn:microsoft.com/office/officeart/2005/8/layout/hierarchy4"/>
    <dgm:cxn modelId="{90BFE90D-5948-4852-88BE-8AB0B388B8EB}" type="presOf" srcId="{DD27FF1E-4F94-46FF-91A7-29235CD1D4DA}" destId="{827336EE-DEE2-4F1B-94C4-0D573D7BC8BD}" srcOrd="0" destOrd="0" presId="urn:microsoft.com/office/officeart/2005/8/layout/hierarchy4"/>
    <dgm:cxn modelId="{DD9AC206-0096-4990-829C-79801287B666}" srcId="{E0FCFF79-DB5F-4EA9-90F9-1C3E80B9E90E}" destId="{09226D06-F1FC-46CA-ABA3-5D80E841CC0C}" srcOrd="1" destOrd="0" parTransId="{41A05100-A6D7-45E9-85E2-8DB3DDB818D0}" sibTransId="{CE718377-E24D-482A-A85D-291090B4577B}"/>
    <dgm:cxn modelId="{87FD61CE-4923-4487-9067-8C868EF34632}" type="presOf" srcId="{E0FCFF79-DB5F-4EA9-90F9-1C3E80B9E90E}" destId="{95A59B16-E6A1-4AC0-AE24-894D3CAE144C}" srcOrd="0" destOrd="0" presId="urn:microsoft.com/office/officeart/2005/8/layout/hierarchy4"/>
    <dgm:cxn modelId="{9BB0BBD1-9F52-45E3-9824-A6B886D8900D}" type="presOf" srcId="{09226D06-F1FC-46CA-ABA3-5D80E841CC0C}" destId="{6DF22AC3-9112-46EB-81CF-880BE53BA17D}" srcOrd="0" destOrd="0" presId="urn:microsoft.com/office/officeart/2005/8/layout/hierarchy4"/>
    <dgm:cxn modelId="{AB145A02-B2E6-4C73-8C8F-38070FE1787E}" type="presOf" srcId="{A4525501-682F-48B8-8C88-024BD9BDFC06}" destId="{71E0B0BC-8770-4362-9BE3-1E59FFF860F6}" srcOrd="0" destOrd="0" presId="urn:microsoft.com/office/officeart/2005/8/layout/hierarchy4"/>
    <dgm:cxn modelId="{A51BA674-C073-4641-B0FE-2ACF4077A14F}" srcId="{E0FCFF79-DB5F-4EA9-90F9-1C3E80B9E90E}" destId="{A4525501-682F-48B8-8C88-024BD9BDFC06}" srcOrd="3" destOrd="0" parTransId="{E0330F82-002F-413C-8935-79DE67D972D6}" sibTransId="{DD8D7636-F054-4347-A79F-7DAADBBA14C9}"/>
    <dgm:cxn modelId="{F6516CE9-02AB-43A9-BC2E-F6CFEB3663D7}" srcId="{E0FCFF79-DB5F-4EA9-90F9-1C3E80B9E90E}" destId="{85D4ACB2-CD46-4DA0-A3EF-ECB005C11E14}" srcOrd="2" destOrd="0" parTransId="{7B2D29FE-30C9-4CEE-AB91-B925980A7322}" sibTransId="{C9552E6E-76DD-4D8F-8DAB-8C8B09AA3D66}"/>
    <dgm:cxn modelId="{EA340D0C-FDC5-4E25-81C3-230506D661FE}" srcId="{E0FCFF79-DB5F-4EA9-90F9-1C3E80B9E90E}" destId="{DD27FF1E-4F94-46FF-91A7-29235CD1D4DA}" srcOrd="0" destOrd="0" parTransId="{D625BA2A-40BE-4681-922D-126E0301F1F7}" sibTransId="{709797CD-581F-4223-8037-DB628919CBCE}"/>
    <dgm:cxn modelId="{532A9A0C-49B3-413C-AD04-B3423AD7C1CB}" srcId="{6BBA0D68-DBC6-4E9D-8FE5-0168D1EF9D91}" destId="{E0FCFF79-DB5F-4EA9-90F9-1C3E80B9E90E}" srcOrd="0" destOrd="0" parTransId="{75503BEE-4A59-4BC0-ADE1-0161CAF23D86}" sibTransId="{25B9F45C-16F6-4915-9844-8177F56BECD0}"/>
    <dgm:cxn modelId="{A6F4F5A5-CD0C-482F-9FE7-1841CC732242}" srcId="{E0FCFF79-DB5F-4EA9-90F9-1C3E80B9E90E}" destId="{CAC1995E-0035-458E-B768-FA8BF0BF5DC6}" srcOrd="4" destOrd="0" parTransId="{E638021E-4814-498C-893E-BEC1216F38BD}" sibTransId="{9583E057-34D8-4FFE-A57E-C46D0EC96BEE}"/>
    <dgm:cxn modelId="{F75B6614-23D5-42F0-A771-5BEA6BBDE661}" type="presOf" srcId="{6BBA0D68-DBC6-4E9D-8FE5-0168D1EF9D91}" destId="{0786FCA3-48D5-448B-965D-FB71EC3E331E}" srcOrd="0" destOrd="0" presId="urn:microsoft.com/office/officeart/2005/8/layout/hierarchy4"/>
    <dgm:cxn modelId="{83421D78-BF38-4227-96F4-33B2E4D64204}" type="presParOf" srcId="{0786FCA3-48D5-448B-965D-FB71EC3E331E}" destId="{631E5D53-03FC-4A3C-BAA2-694E3E927BF3}" srcOrd="0" destOrd="0" presId="urn:microsoft.com/office/officeart/2005/8/layout/hierarchy4"/>
    <dgm:cxn modelId="{9347F6D3-0446-4411-A539-3A79D3265324}" type="presParOf" srcId="{631E5D53-03FC-4A3C-BAA2-694E3E927BF3}" destId="{95A59B16-E6A1-4AC0-AE24-894D3CAE144C}" srcOrd="0" destOrd="0" presId="urn:microsoft.com/office/officeart/2005/8/layout/hierarchy4"/>
    <dgm:cxn modelId="{AEF1DBFC-5C5D-4728-9CDE-D5F1937329BD}" type="presParOf" srcId="{631E5D53-03FC-4A3C-BAA2-694E3E927BF3}" destId="{4AA4540C-EABC-4639-ABBA-91F41CE6F02D}" srcOrd="1" destOrd="0" presId="urn:microsoft.com/office/officeart/2005/8/layout/hierarchy4"/>
    <dgm:cxn modelId="{A5B0ECEA-21F3-4999-94A3-D431BAF5A0B9}" type="presParOf" srcId="{631E5D53-03FC-4A3C-BAA2-694E3E927BF3}" destId="{F7F35B76-D45F-4F5D-9566-C80E758CFF0D}" srcOrd="2" destOrd="0" presId="urn:microsoft.com/office/officeart/2005/8/layout/hierarchy4"/>
    <dgm:cxn modelId="{29BAAC1A-29D8-46D9-9701-55135804F051}" type="presParOf" srcId="{F7F35B76-D45F-4F5D-9566-C80E758CFF0D}" destId="{20AFAA9B-8856-4AD2-9F84-47369E6143D5}" srcOrd="0" destOrd="0" presId="urn:microsoft.com/office/officeart/2005/8/layout/hierarchy4"/>
    <dgm:cxn modelId="{6D3FE588-5FBB-437E-B4CE-992EEF779851}" type="presParOf" srcId="{20AFAA9B-8856-4AD2-9F84-47369E6143D5}" destId="{827336EE-DEE2-4F1B-94C4-0D573D7BC8BD}" srcOrd="0" destOrd="0" presId="urn:microsoft.com/office/officeart/2005/8/layout/hierarchy4"/>
    <dgm:cxn modelId="{622198FD-7125-4F4C-8F7F-4D6AE5A39DBB}" type="presParOf" srcId="{20AFAA9B-8856-4AD2-9F84-47369E6143D5}" destId="{A985B8A5-5FF5-454C-ABF3-0E560D2A397D}" srcOrd="1" destOrd="0" presId="urn:microsoft.com/office/officeart/2005/8/layout/hierarchy4"/>
    <dgm:cxn modelId="{7B2229D8-13CC-412E-8864-343AE6723085}" type="presParOf" srcId="{F7F35B76-D45F-4F5D-9566-C80E758CFF0D}" destId="{A58A3A9F-86F5-41CC-8CB0-463BA84DAE33}" srcOrd="1" destOrd="0" presId="urn:microsoft.com/office/officeart/2005/8/layout/hierarchy4"/>
    <dgm:cxn modelId="{F90B0672-0188-45DE-B39C-C8EBBE2B4CA4}" type="presParOf" srcId="{F7F35B76-D45F-4F5D-9566-C80E758CFF0D}" destId="{2A10EF65-BA06-48FD-9884-232B744A75E6}" srcOrd="2" destOrd="0" presId="urn:microsoft.com/office/officeart/2005/8/layout/hierarchy4"/>
    <dgm:cxn modelId="{DE0DA8E2-0794-45C0-8709-DA1ACE9A4DBB}" type="presParOf" srcId="{2A10EF65-BA06-48FD-9884-232B744A75E6}" destId="{6DF22AC3-9112-46EB-81CF-880BE53BA17D}" srcOrd="0" destOrd="0" presId="urn:microsoft.com/office/officeart/2005/8/layout/hierarchy4"/>
    <dgm:cxn modelId="{F3472960-5035-49A1-9538-E7FC67BAF996}" type="presParOf" srcId="{2A10EF65-BA06-48FD-9884-232B744A75E6}" destId="{481E02A9-88F5-4728-BCDE-ACE476E258DD}" srcOrd="1" destOrd="0" presId="urn:microsoft.com/office/officeart/2005/8/layout/hierarchy4"/>
    <dgm:cxn modelId="{991262AB-281B-47C8-B57F-CD922744E21A}" type="presParOf" srcId="{F7F35B76-D45F-4F5D-9566-C80E758CFF0D}" destId="{CCE61202-FA69-4A9B-B7E9-974440B042C7}" srcOrd="3" destOrd="0" presId="urn:microsoft.com/office/officeart/2005/8/layout/hierarchy4"/>
    <dgm:cxn modelId="{FFD55582-BE49-4FFD-BF58-DC34D0967D1D}" type="presParOf" srcId="{F7F35B76-D45F-4F5D-9566-C80E758CFF0D}" destId="{4C309E0E-1B97-40FF-8A27-A27F750B8859}" srcOrd="4" destOrd="0" presId="urn:microsoft.com/office/officeart/2005/8/layout/hierarchy4"/>
    <dgm:cxn modelId="{46C9872C-40E3-464B-94F3-A19BAF2D8126}" type="presParOf" srcId="{4C309E0E-1B97-40FF-8A27-A27F750B8859}" destId="{4D809081-B347-4D60-B995-BF5ABAAC1CAC}" srcOrd="0" destOrd="0" presId="urn:microsoft.com/office/officeart/2005/8/layout/hierarchy4"/>
    <dgm:cxn modelId="{F54ECE14-AD30-463E-B064-3B8B7B95158B}" type="presParOf" srcId="{4C309E0E-1B97-40FF-8A27-A27F750B8859}" destId="{0B7B8E7D-0522-4DD2-A832-E3CE0134FFB5}" srcOrd="1" destOrd="0" presId="urn:microsoft.com/office/officeart/2005/8/layout/hierarchy4"/>
    <dgm:cxn modelId="{AD1DBEAB-641C-4AB7-A8DF-D85640ECBC39}" type="presParOf" srcId="{F7F35B76-D45F-4F5D-9566-C80E758CFF0D}" destId="{BC6FC047-2205-4098-A963-775B89D62FBC}" srcOrd="5" destOrd="0" presId="urn:microsoft.com/office/officeart/2005/8/layout/hierarchy4"/>
    <dgm:cxn modelId="{CEE0846E-0B74-41B2-8C4A-53F78BDA1855}" type="presParOf" srcId="{F7F35B76-D45F-4F5D-9566-C80E758CFF0D}" destId="{D6FDDDCA-194E-4BD3-B505-A6C6D78D6AB3}" srcOrd="6" destOrd="0" presId="urn:microsoft.com/office/officeart/2005/8/layout/hierarchy4"/>
    <dgm:cxn modelId="{B39C607D-9292-49DB-8674-6987AEDC6D96}" type="presParOf" srcId="{D6FDDDCA-194E-4BD3-B505-A6C6D78D6AB3}" destId="{71E0B0BC-8770-4362-9BE3-1E59FFF860F6}" srcOrd="0" destOrd="0" presId="urn:microsoft.com/office/officeart/2005/8/layout/hierarchy4"/>
    <dgm:cxn modelId="{0EDB5FAD-9451-4653-921C-0A42C0F4AF95}" type="presParOf" srcId="{D6FDDDCA-194E-4BD3-B505-A6C6D78D6AB3}" destId="{08430902-5A5D-4D72-8316-4E28AE4BE07C}" srcOrd="1" destOrd="0" presId="urn:microsoft.com/office/officeart/2005/8/layout/hierarchy4"/>
    <dgm:cxn modelId="{D33FD301-6EF3-4202-9847-8EE039D8F699}" type="presParOf" srcId="{F7F35B76-D45F-4F5D-9566-C80E758CFF0D}" destId="{DF28E452-5875-41D0-95EE-6E6CBCB53BB1}" srcOrd="7" destOrd="0" presId="urn:microsoft.com/office/officeart/2005/8/layout/hierarchy4"/>
    <dgm:cxn modelId="{1DF64D12-1A7A-46E8-9959-49E8D5DB8FE2}" type="presParOf" srcId="{F7F35B76-D45F-4F5D-9566-C80E758CFF0D}" destId="{4D38DD68-9CCA-4398-AE84-94216D123FD7}" srcOrd="8" destOrd="0" presId="urn:microsoft.com/office/officeart/2005/8/layout/hierarchy4"/>
    <dgm:cxn modelId="{BF55BFFF-25EA-47DB-A9A7-BE7C52154038}" type="presParOf" srcId="{4D38DD68-9CCA-4398-AE84-94216D123FD7}" destId="{16802767-A0B6-4C4F-B687-A280E02A5F66}" srcOrd="0" destOrd="0" presId="urn:microsoft.com/office/officeart/2005/8/layout/hierarchy4"/>
    <dgm:cxn modelId="{129F041D-E1EE-478C-86AF-E099B7918305}" type="presParOf" srcId="{4D38DD68-9CCA-4398-AE84-94216D123FD7}" destId="{84AFBBC1-8A42-4775-8C06-553244750E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BA0D68-DBC6-4E9D-8FE5-0168D1EF9D91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CFF79-DB5F-4EA9-90F9-1C3E80B9E9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i="0" dirty="0" smtClean="0">
              <a:solidFill>
                <a:schemeClr val="accent6">
                  <a:lumMod val="75000"/>
                </a:schemeClr>
              </a:solidFill>
            </a:rPr>
            <a:t>Этап второй, основной:  этап реализации и мониторинга проекта. 2012/13 учебный год. </a:t>
          </a:r>
        </a:p>
      </dgm:t>
    </dgm:pt>
    <dgm:pt modelId="{75503BEE-4A59-4BC0-ADE1-0161CAF23D86}" type="parTrans" cxnId="{532A9A0C-49B3-413C-AD04-B3423AD7C1CB}">
      <dgm:prSet/>
      <dgm:spPr/>
      <dgm:t>
        <a:bodyPr/>
        <a:lstStyle/>
        <a:p>
          <a:endParaRPr lang="ru-RU"/>
        </a:p>
      </dgm:t>
    </dgm:pt>
    <dgm:pt modelId="{25B9F45C-16F6-4915-9844-8177F56BECD0}" type="sibTrans" cxnId="{532A9A0C-49B3-413C-AD04-B3423AD7C1CB}">
      <dgm:prSet/>
      <dgm:spPr/>
      <dgm:t>
        <a:bodyPr/>
        <a:lstStyle/>
        <a:p>
          <a:endParaRPr lang="ru-RU"/>
        </a:p>
      </dgm:t>
    </dgm:pt>
    <dgm:pt modelId="{85D4ACB2-CD46-4DA0-A3EF-ECB005C11E1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Организация мастер-классов,</a:t>
          </a:r>
        </a:p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семинаров 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7B2D29FE-30C9-4CEE-AB91-B925980A7322}" type="parTrans" cxnId="{F6516CE9-02AB-43A9-BC2E-F6CFEB3663D7}">
      <dgm:prSet/>
      <dgm:spPr/>
      <dgm:t>
        <a:bodyPr/>
        <a:lstStyle/>
        <a:p>
          <a:endParaRPr lang="ru-RU"/>
        </a:p>
      </dgm:t>
    </dgm:pt>
    <dgm:pt modelId="{C9552E6E-76DD-4D8F-8DAB-8C8B09AA3D66}" type="sibTrans" cxnId="{F6516CE9-02AB-43A9-BC2E-F6CFEB3663D7}">
      <dgm:prSet/>
      <dgm:spPr/>
      <dgm:t>
        <a:bodyPr/>
        <a:lstStyle/>
        <a:p>
          <a:endParaRPr lang="ru-RU"/>
        </a:p>
      </dgm:t>
    </dgm:pt>
    <dgm:pt modelId="{DD27FF1E-4F94-46FF-91A7-29235CD1D4D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Повышение квалификации педагогов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D625BA2A-40BE-4681-922D-126E0301F1F7}" type="parTrans" cxnId="{EA340D0C-FDC5-4E25-81C3-230506D661FE}">
      <dgm:prSet/>
      <dgm:spPr/>
      <dgm:t>
        <a:bodyPr/>
        <a:lstStyle/>
        <a:p>
          <a:endParaRPr lang="ru-RU"/>
        </a:p>
      </dgm:t>
    </dgm:pt>
    <dgm:pt modelId="{709797CD-581F-4223-8037-DB628919CBCE}" type="sibTrans" cxnId="{EA340D0C-FDC5-4E25-81C3-230506D661FE}">
      <dgm:prSet/>
      <dgm:spPr/>
      <dgm:t>
        <a:bodyPr/>
        <a:lstStyle/>
        <a:p>
          <a:endParaRPr lang="ru-RU"/>
        </a:p>
      </dgm:t>
    </dgm:pt>
    <dgm:pt modelId="{CAC1995E-0035-458E-B768-FA8BF0BF5DC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Проведение общественных экспертиз по реализации проекта Публикация результатов мониторинга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E638021E-4814-498C-893E-BEC1216F38BD}" type="parTrans" cxnId="{A6F4F5A5-CD0C-482F-9FE7-1841CC732242}">
      <dgm:prSet/>
      <dgm:spPr/>
      <dgm:t>
        <a:bodyPr/>
        <a:lstStyle/>
        <a:p>
          <a:endParaRPr lang="ru-RU"/>
        </a:p>
      </dgm:t>
    </dgm:pt>
    <dgm:pt modelId="{9583E057-34D8-4FFE-A57E-C46D0EC96BEE}" type="sibTrans" cxnId="{A6F4F5A5-CD0C-482F-9FE7-1841CC732242}">
      <dgm:prSet/>
      <dgm:spPr/>
      <dgm:t>
        <a:bodyPr/>
        <a:lstStyle/>
        <a:p>
          <a:endParaRPr lang="ru-RU"/>
        </a:p>
      </dgm:t>
    </dgm:pt>
    <dgm:pt modelId="{09226D06-F1FC-46CA-ABA3-5D80E841CC0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Введение новых  учебных дисциплин для использования ЭОК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41A05100-A6D7-45E9-85E2-8DB3DDB818D0}" type="parTrans" cxnId="{DD9AC206-0096-4990-829C-79801287B666}">
      <dgm:prSet/>
      <dgm:spPr/>
      <dgm:t>
        <a:bodyPr/>
        <a:lstStyle/>
        <a:p>
          <a:endParaRPr lang="ru-RU"/>
        </a:p>
      </dgm:t>
    </dgm:pt>
    <dgm:pt modelId="{CE718377-E24D-482A-A85D-291090B4577B}" type="sibTrans" cxnId="{DD9AC206-0096-4990-829C-79801287B666}">
      <dgm:prSet/>
      <dgm:spPr/>
      <dgm:t>
        <a:bodyPr/>
        <a:lstStyle/>
        <a:p>
          <a:endParaRPr lang="ru-RU"/>
        </a:p>
      </dgm:t>
    </dgm:pt>
    <dgm:pt modelId="{960DDE15-C088-442C-93FC-85F82450739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Разработка системы показателей по мониторингу и оценке деятельности в рамках проекта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C6A8097F-3355-4CF0-9C82-1C3A52F753CF}" type="parTrans" cxnId="{97C4D4D9-3E2E-4F5E-8B40-DA6243CEF447}">
      <dgm:prSet/>
      <dgm:spPr/>
      <dgm:t>
        <a:bodyPr/>
        <a:lstStyle/>
        <a:p>
          <a:endParaRPr lang="ru-RU"/>
        </a:p>
      </dgm:t>
    </dgm:pt>
    <dgm:pt modelId="{5E86D570-9FE5-4F22-86DB-091D691CB32B}" type="sibTrans" cxnId="{97C4D4D9-3E2E-4F5E-8B40-DA6243CEF447}">
      <dgm:prSet/>
      <dgm:spPr/>
      <dgm:t>
        <a:bodyPr/>
        <a:lstStyle/>
        <a:p>
          <a:endParaRPr lang="ru-RU"/>
        </a:p>
      </dgm:t>
    </dgm:pt>
    <dgm:pt modelId="{0786FCA3-48D5-448B-965D-FB71EC3E331E}" type="pres">
      <dgm:prSet presAssocID="{6BBA0D68-DBC6-4E9D-8FE5-0168D1EF9D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E5D53-03FC-4A3C-BAA2-694E3E927BF3}" type="pres">
      <dgm:prSet presAssocID="{E0FCFF79-DB5F-4EA9-90F9-1C3E80B9E90E}" presName="vertOne" presStyleCnt="0"/>
      <dgm:spPr/>
    </dgm:pt>
    <dgm:pt modelId="{95A59B16-E6A1-4AC0-AE24-894D3CAE144C}" type="pres">
      <dgm:prSet presAssocID="{E0FCFF79-DB5F-4EA9-90F9-1C3E80B9E90E}" presName="txOne" presStyleLbl="node0" presStyleIdx="0" presStyleCnt="1" custLinFactNeighborX="-60" custLinFactNeighborY="-33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4540C-EABC-4639-ABBA-91F41CE6F02D}" type="pres">
      <dgm:prSet presAssocID="{E0FCFF79-DB5F-4EA9-90F9-1C3E80B9E90E}" presName="parTransOne" presStyleCnt="0"/>
      <dgm:spPr/>
    </dgm:pt>
    <dgm:pt modelId="{F7F35B76-D45F-4F5D-9566-C80E758CFF0D}" type="pres">
      <dgm:prSet presAssocID="{E0FCFF79-DB5F-4EA9-90F9-1C3E80B9E90E}" presName="horzOne" presStyleCnt="0"/>
      <dgm:spPr/>
    </dgm:pt>
    <dgm:pt modelId="{20AFAA9B-8856-4AD2-9F84-47369E6143D5}" type="pres">
      <dgm:prSet presAssocID="{DD27FF1E-4F94-46FF-91A7-29235CD1D4DA}" presName="vertTwo" presStyleCnt="0"/>
      <dgm:spPr/>
    </dgm:pt>
    <dgm:pt modelId="{827336EE-DEE2-4F1B-94C4-0D573D7BC8BD}" type="pres">
      <dgm:prSet presAssocID="{DD27FF1E-4F94-46FF-91A7-29235CD1D4DA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85B8A5-5FF5-454C-ABF3-0E560D2A397D}" type="pres">
      <dgm:prSet presAssocID="{DD27FF1E-4F94-46FF-91A7-29235CD1D4DA}" presName="horzTwo" presStyleCnt="0"/>
      <dgm:spPr/>
    </dgm:pt>
    <dgm:pt modelId="{A58A3A9F-86F5-41CC-8CB0-463BA84DAE33}" type="pres">
      <dgm:prSet presAssocID="{709797CD-581F-4223-8037-DB628919CBCE}" presName="sibSpaceTwo" presStyleCnt="0"/>
      <dgm:spPr/>
    </dgm:pt>
    <dgm:pt modelId="{2A10EF65-BA06-48FD-9884-232B744A75E6}" type="pres">
      <dgm:prSet presAssocID="{09226D06-F1FC-46CA-ABA3-5D80E841CC0C}" presName="vertTwo" presStyleCnt="0"/>
      <dgm:spPr/>
    </dgm:pt>
    <dgm:pt modelId="{6DF22AC3-9112-46EB-81CF-880BE53BA17D}" type="pres">
      <dgm:prSet presAssocID="{09226D06-F1FC-46CA-ABA3-5D80E841CC0C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E02A9-88F5-4728-BCDE-ACE476E258DD}" type="pres">
      <dgm:prSet presAssocID="{09226D06-F1FC-46CA-ABA3-5D80E841CC0C}" presName="horzTwo" presStyleCnt="0"/>
      <dgm:spPr/>
    </dgm:pt>
    <dgm:pt modelId="{CCE61202-FA69-4A9B-B7E9-974440B042C7}" type="pres">
      <dgm:prSet presAssocID="{CE718377-E24D-482A-A85D-291090B4577B}" presName="sibSpaceTwo" presStyleCnt="0"/>
      <dgm:spPr/>
    </dgm:pt>
    <dgm:pt modelId="{4C309E0E-1B97-40FF-8A27-A27F750B8859}" type="pres">
      <dgm:prSet presAssocID="{85D4ACB2-CD46-4DA0-A3EF-ECB005C11E14}" presName="vertTwo" presStyleCnt="0"/>
      <dgm:spPr/>
    </dgm:pt>
    <dgm:pt modelId="{4D809081-B347-4D60-B995-BF5ABAAC1CAC}" type="pres">
      <dgm:prSet presAssocID="{85D4ACB2-CD46-4DA0-A3EF-ECB005C11E14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7B8E7D-0522-4DD2-A832-E3CE0134FFB5}" type="pres">
      <dgm:prSet presAssocID="{85D4ACB2-CD46-4DA0-A3EF-ECB005C11E14}" presName="horzTwo" presStyleCnt="0"/>
      <dgm:spPr/>
    </dgm:pt>
    <dgm:pt modelId="{BC6FC047-2205-4098-A963-775B89D62FBC}" type="pres">
      <dgm:prSet presAssocID="{C9552E6E-76DD-4D8F-8DAB-8C8B09AA3D66}" presName="sibSpaceTwo" presStyleCnt="0"/>
      <dgm:spPr/>
    </dgm:pt>
    <dgm:pt modelId="{3D682617-07E9-406A-BFD9-E2C985F1EA61}" type="pres">
      <dgm:prSet presAssocID="{960DDE15-C088-442C-93FC-85F824507399}" presName="vertTwo" presStyleCnt="0"/>
      <dgm:spPr/>
    </dgm:pt>
    <dgm:pt modelId="{0EF93313-278F-4A2A-90F7-B3FDEAF23DA4}" type="pres">
      <dgm:prSet presAssocID="{960DDE15-C088-442C-93FC-85F824507399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E7C01-81AE-4E12-B29B-964B09A63C6B}" type="pres">
      <dgm:prSet presAssocID="{960DDE15-C088-442C-93FC-85F824507399}" presName="horzTwo" presStyleCnt="0"/>
      <dgm:spPr/>
    </dgm:pt>
    <dgm:pt modelId="{5D50F2E5-0F04-4D9E-9C78-F6DE36330C93}" type="pres">
      <dgm:prSet presAssocID="{5E86D570-9FE5-4F22-86DB-091D691CB32B}" presName="sibSpaceTwo" presStyleCnt="0"/>
      <dgm:spPr/>
    </dgm:pt>
    <dgm:pt modelId="{4D38DD68-9CCA-4398-AE84-94216D123FD7}" type="pres">
      <dgm:prSet presAssocID="{CAC1995E-0035-458E-B768-FA8BF0BF5DC6}" presName="vertTwo" presStyleCnt="0"/>
      <dgm:spPr/>
    </dgm:pt>
    <dgm:pt modelId="{16802767-A0B6-4C4F-B687-A280E02A5F66}" type="pres">
      <dgm:prSet presAssocID="{CAC1995E-0035-458E-B768-FA8BF0BF5DC6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FBBC1-8A42-4775-8C06-553244750EC0}" type="pres">
      <dgm:prSet presAssocID="{CAC1995E-0035-458E-B768-FA8BF0BF5DC6}" presName="horzTwo" presStyleCnt="0"/>
      <dgm:spPr/>
    </dgm:pt>
  </dgm:ptLst>
  <dgm:cxnLst>
    <dgm:cxn modelId="{49E5C88B-FDBB-4033-8C1E-5CAFDF068E06}" type="presOf" srcId="{09226D06-F1FC-46CA-ABA3-5D80E841CC0C}" destId="{6DF22AC3-9112-46EB-81CF-880BE53BA17D}" srcOrd="0" destOrd="0" presId="urn:microsoft.com/office/officeart/2005/8/layout/hierarchy4"/>
    <dgm:cxn modelId="{334494B5-A09E-47CE-B0A1-7626805F1E8C}" type="presOf" srcId="{85D4ACB2-CD46-4DA0-A3EF-ECB005C11E14}" destId="{4D809081-B347-4D60-B995-BF5ABAAC1CAC}" srcOrd="0" destOrd="0" presId="urn:microsoft.com/office/officeart/2005/8/layout/hierarchy4"/>
    <dgm:cxn modelId="{DD9AC206-0096-4990-829C-79801287B666}" srcId="{E0FCFF79-DB5F-4EA9-90F9-1C3E80B9E90E}" destId="{09226D06-F1FC-46CA-ABA3-5D80E841CC0C}" srcOrd="1" destOrd="0" parTransId="{41A05100-A6D7-45E9-85E2-8DB3DDB818D0}" sibTransId="{CE718377-E24D-482A-A85D-291090B4577B}"/>
    <dgm:cxn modelId="{E94523E6-EB81-4D8A-B898-C307AE61FBCE}" type="presOf" srcId="{DD27FF1E-4F94-46FF-91A7-29235CD1D4DA}" destId="{827336EE-DEE2-4F1B-94C4-0D573D7BC8BD}" srcOrd="0" destOrd="0" presId="urn:microsoft.com/office/officeart/2005/8/layout/hierarchy4"/>
    <dgm:cxn modelId="{F6516CE9-02AB-43A9-BC2E-F6CFEB3663D7}" srcId="{E0FCFF79-DB5F-4EA9-90F9-1C3E80B9E90E}" destId="{85D4ACB2-CD46-4DA0-A3EF-ECB005C11E14}" srcOrd="2" destOrd="0" parTransId="{7B2D29FE-30C9-4CEE-AB91-B925980A7322}" sibTransId="{C9552E6E-76DD-4D8F-8DAB-8C8B09AA3D66}"/>
    <dgm:cxn modelId="{EA340D0C-FDC5-4E25-81C3-230506D661FE}" srcId="{E0FCFF79-DB5F-4EA9-90F9-1C3E80B9E90E}" destId="{DD27FF1E-4F94-46FF-91A7-29235CD1D4DA}" srcOrd="0" destOrd="0" parTransId="{D625BA2A-40BE-4681-922D-126E0301F1F7}" sibTransId="{709797CD-581F-4223-8037-DB628919CBCE}"/>
    <dgm:cxn modelId="{A6F4F5A5-CD0C-482F-9FE7-1841CC732242}" srcId="{E0FCFF79-DB5F-4EA9-90F9-1C3E80B9E90E}" destId="{CAC1995E-0035-458E-B768-FA8BF0BF5DC6}" srcOrd="4" destOrd="0" parTransId="{E638021E-4814-498C-893E-BEC1216F38BD}" sibTransId="{9583E057-34D8-4FFE-A57E-C46D0EC96BEE}"/>
    <dgm:cxn modelId="{532A9A0C-49B3-413C-AD04-B3423AD7C1CB}" srcId="{6BBA0D68-DBC6-4E9D-8FE5-0168D1EF9D91}" destId="{E0FCFF79-DB5F-4EA9-90F9-1C3E80B9E90E}" srcOrd="0" destOrd="0" parTransId="{75503BEE-4A59-4BC0-ADE1-0161CAF23D86}" sibTransId="{25B9F45C-16F6-4915-9844-8177F56BECD0}"/>
    <dgm:cxn modelId="{2FE2F0E8-C206-4F4B-A84B-8C1EC71E6A21}" type="presOf" srcId="{6BBA0D68-DBC6-4E9D-8FE5-0168D1EF9D91}" destId="{0786FCA3-48D5-448B-965D-FB71EC3E331E}" srcOrd="0" destOrd="0" presId="urn:microsoft.com/office/officeart/2005/8/layout/hierarchy4"/>
    <dgm:cxn modelId="{6E6DE156-8D73-4B7E-8E81-7E3EC42690CE}" type="presOf" srcId="{960DDE15-C088-442C-93FC-85F824507399}" destId="{0EF93313-278F-4A2A-90F7-B3FDEAF23DA4}" srcOrd="0" destOrd="0" presId="urn:microsoft.com/office/officeart/2005/8/layout/hierarchy4"/>
    <dgm:cxn modelId="{FD4E480B-9524-49D8-B3D3-8DB7E5C57844}" type="presOf" srcId="{CAC1995E-0035-458E-B768-FA8BF0BF5DC6}" destId="{16802767-A0B6-4C4F-B687-A280E02A5F66}" srcOrd="0" destOrd="0" presId="urn:microsoft.com/office/officeart/2005/8/layout/hierarchy4"/>
    <dgm:cxn modelId="{11ADDC1B-CD90-459F-934A-907F9B78A901}" type="presOf" srcId="{E0FCFF79-DB5F-4EA9-90F9-1C3E80B9E90E}" destId="{95A59B16-E6A1-4AC0-AE24-894D3CAE144C}" srcOrd="0" destOrd="0" presId="urn:microsoft.com/office/officeart/2005/8/layout/hierarchy4"/>
    <dgm:cxn modelId="{97C4D4D9-3E2E-4F5E-8B40-DA6243CEF447}" srcId="{E0FCFF79-DB5F-4EA9-90F9-1C3E80B9E90E}" destId="{960DDE15-C088-442C-93FC-85F824507399}" srcOrd="3" destOrd="0" parTransId="{C6A8097F-3355-4CF0-9C82-1C3A52F753CF}" sibTransId="{5E86D570-9FE5-4F22-86DB-091D691CB32B}"/>
    <dgm:cxn modelId="{200D1638-086E-4289-B6EA-B682DD60B70C}" type="presParOf" srcId="{0786FCA3-48D5-448B-965D-FB71EC3E331E}" destId="{631E5D53-03FC-4A3C-BAA2-694E3E927BF3}" srcOrd="0" destOrd="0" presId="urn:microsoft.com/office/officeart/2005/8/layout/hierarchy4"/>
    <dgm:cxn modelId="{5E25839C-DA1D-42EF-914D-84E570B787F7}" type="presParOf" srcId="{631E5D53-03FC-4A3C-BAA2-694E3E927BF3}" destId="{95A59B16-E6A1-4AC0-AE24-894D3CAE144C}" srcOrd="0" destOrd="0" presId="urn:microsoft.com/office/officeart/2005/8/layout/hierarchy4"/>
    <dgm:cxn modelId="{0463F59D-E1E1-4F13-A9FE-DD09E2724E99}" type="presParOf" srcId="{631E5D53-03FC-4A3C-BAA2-694E3E927BF3}" destId="{4AA4540C-EABC-4639-ABBA-91F41CE6F02D}" srcOrd="1" destOrd="0" presId="urn:microsoft.com/office/officeart/2005/8/layout/hierarchy4"/>
    <dgm:cxn modelId="{4CDC6593-89B1-4083-853A-3547C4ED35AD}" type="presParOf" srcId="{631E5D53-03FC-4A3C-BAA2-694E3E927BF3}" destId="{F7F35B76-D45F-4F5D-9566-C80E758CFF0D}" srcOrd="2" destOrd="0" presId="urn:microsoft.com/office/officeart/2005/8/layout/hierarchy4"/>
    <dgm:cxn modelId="{75F0B333-E0B1-41ED-86A1-D026841FF47C}" type="presParOf" srcId="{F7F35B76-D45F-4F5D-9566-C80E758CFF0D}" destId="{20AFAA9B-8856-4AD2-9F84-47369E6143D5}" srcOrd="0" destOrd="0" presId="urn:microsoft.com/office/officeart/2005/8/layout/hierarchy4"/>
    <dgm:cxn modelId="{8257E3E6-4929-4489-AA60-1185FC251A57}" type="presParOf" srcId="{20AFAA9B-8856-4AD2-9F84-47369E6143D5}" destId="{827336EE-DEE2-4F1B-94C4-0D573D7BC8BD}" srcOrd="0" destOrd="0" presId="urn:microsoft.com/office/officeart/2005/8/layout/hierarchy4"/>
    <dgm:cxn modelId="{9BFF389B-19A1-4338-A998-0C91745E6DDF}" type="presParOf" srcId="{20AFAA9B-8856-4AD2-9F84-47369E6143D5}" destId="{A985B8A5-5FF5-454C-ABF3-0E560D2A397D}" srcOrd="1" destOrd="0" presId="urn:microsoft.com/office/officeart/2005/8/layout/hierarchy4"/>
    <dgm:cxn modelId="{6CFC5B36-36C5-4249-AF85-9E122D41105A}" type="presParOf" srcId="{F7F35B76-D45F-4F5D-9566-C80E758CFF0D}" destId="{A58A3A9F-86F5-41CC-8CB0-463BA84DAE33}" srcOrd="1" destOrd="0" presId="urn:microsoft.com/office/officeart/2005/8/layout/hierarchy4"/>
    <dgm:cxn modelId="{D67869D5-E542-47E2-8FD8-8D6AC65570C3}" type="presParOf" srcId="{F7F35B76-D45F-4F5D-9566-C80E758CFF0D}" destId="{2A10EF65-BA06-48FD-9884-232B744A75E6}" srcOrd="2" destOrd="0" presId="urn:microsoft.com/office/officeart/2005/8/layout/hierarchy4"/>
    <dgm:cxn modelId="{E3C5E350-CCD7-43D5-8C54-FDC0FBE54FF1}" type="presParOf" srcId="{2A10EF65-BA06-48FD-9884-232B744A75E6}" destId="{6DF22AC3-9112-46EB-81CF-880BE53BA17D}" srcOrd="0" destOrd="0" presId="urn:microsoft.com/office/officeart/2005/8/layout/hierarchy4"/>
    <dgm:cxn modelId="{AE700059-AFBB-4050-B9DF-53D1A648B959}" type="presParOf" srcId="{2A10EF65-BA06-48FD-9884-232B744A75E6}" destId="{481E02A9-88F5-4728-BCDE-ACE476E258DD}" srcOrd="1" destOrd="0" presId="urn:microsoft.com/office/officeart/2005/8/layout/hierarchy4"/>
    <dgm:cxn modelId="{8E590407-653B-4985-BFF7-7331AAA9A0BC}" type="presParOf" srcId="{F7F35B76-D45F-4F5D-9566-C80E758CFF0D}" destId="{CCE61202-FA69-4A9B-B7E9-974440B042C7}" srcOrd="3" destOrd="0" presId="urn:microsoft.com/office/officeart/2005/8/layout/hierarchy4"/>
    <dgm:cxn modelId="{F0EC4A92-4F5A-4EB8-B4F3-BCEFB8DE9BD5}" type="presParOf" srcId="{F7F35B76-D45F-4F5D-9566-C80E758CFF0D}" destId="{4C309E0E-1B97-40FF-8A27-A27F750B8859}" srcOrd="4" destOrd="0" presId="urn:microsoft.com/office/officeart/2005/8/layout/hierarchy4"/>
    <dgm:cxn modelId="{A5868D0E-4512-4D77-BB5E-70DFB0077DAC}" type="presParOf" srcId="{4C309E0E-1B97-40FF-8A27-A27F750B8859}" destId="{4D809081-B347-4D60-B995-BF5ABAAC1CAC}" srcOrd="0" destOrd="0" presId="urn:microsoft.com/office/officeart/2005/8/layout/hierarchy4"/>
    <dgm:cxn modelId="{98949F66-9F55-4BB8-9E41-01D2E4E50FD5}" type="presParOf" srcId="{4C309E0E-1B97-40FF-8A27-A27F750B8859}" destId="{0B7B8E7D-0522-4DD2-A832-E3CE0134FFB5}" srcOrd="1" destOrd="0" presId="urn:microsoft.com/office/officeart/2005/8/layout/hierarchy4"/>
    <dgm:cxn modelId="{AC5A849F-EC77-4A4B-9980-899BE2976F2B}" type="presParOf" srcId="{F7F35B76-D45F-4F5D-9566-C80E758CFF0D}" destId="{BC6FC047-2205-4098-A963-775B89D62FBC}" srcOrd="5" destOrd="0" presId="urn:microsoft.com/office/officeart/2005/8/layout/hierarchy4"/>
    <dgm:cxn modelId="{029A29C2-4C87-4596-A64A-1F6D1784E819}" type="presParOf" srcId="{F7F35B76-D45F-4F5D-9566-C80E758CFF0D}" destId="{3D682617-07E9-406A-BFD9-E2C985F1EA61}" srcOrd="6" destOrd="0" presId="urn:microsoft.com/office/officeart/2005/8/layout/hierarchy4"/>
    <dgm:cxn modelId="{579D1DC1-9BDD-4489-90CD-48861A373325}" type="presParOf" srcId="{3D682617-07E9-406A-BFD9-E2C985F1EA61}" destId="{0EF93313-278F-4A2A-90F7-B3FDEAF23DA4}" srcOrd="0" destOrd="0" presId="urn:microsoft.com/office/officeart/2005/8/layout/hierarchy4"/>
    <dgm:cxn modelId="{FAC26F2F-5040-4ABF-86FE-A05EEBCE611F}" type="presParOf" srcId="{3D682617-07E9-406A-BFD9-E2C985F1EA61}" destId="{5DFE7C01-81AE-4E12-B29B-964B09A63C6B}" srcOrd="1" destOrd="0" presId="urn:microsoft.com/office/officeart/2005/8/layout/hierarchy4"/>
    <dgm:cxn modelId="{F0C86986-401B-4B9D-918B-E71D923ACC5F}" type="presParOf" srcId="{F7F35B76-D45F-4F5D-9566-C80E758CFF0D}" destId="{5D50F2E5-0F04-4D9E-9C78-F6DE36330C93}" srcOrd="7" destOrd="0" presId="urn:microsoft.com/office/officeart/2005/8/layout/hierarchy4"/>
    <dgm:cxn modelId="{5FD13299-77CB-491A-8526-97D9E5443A25}" type="presParOf" srcId="{F7F35B76-D45F-4F5D-9566-C80E758CFF0D}" destId="{4D38DD68-9CCA-4398-AE84-94216D123FD7}" srcOrd="8" destOrd="0" presId="urn:microsoft.com/office/officeart/2005/8/layout/hierarchy4"/>
    <dgm:cxn modelId="{D3FDFA80-D0E1-4AC1-9C0A-1F00B62AA1D1}" type="presParOf" srcId="{4D38DD68-9CCA-4398-AE84-94216D123FD7}" destId="{16802767-A0B6-4C4F-B687-A280E02A5F66}" srcOrd="0" destOrd="0" presId="urn:microsoft.com/office/officeart/2005/8/layout/hierarchy4"/>
    <dgm:cxn modelId="{C1828DDB-DE06-4802-97D4-4A14C3B671BA}" type="presParOf" srcId="{4D38DD68-9CCA-4398-AE84-94216D123FD7}" destId="{84AFBBC1-8A42-4775-8C06-553244750E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BA0D68-DBC6-4E9D-8FE5-0168D1EF9D91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CFF79-DB5F-4EA9-90F9-1C3E80B9E90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0" i="0" dirty="0" smtClean="0">
              <a:solidFill>
                <a:schemeClr val="accent6">
                  <a:lumMod val="50000"/>
                </a:schemeClr>
              </a:solidFill>
            </a:rPr>
            <a:t>Этап третий аналитический:  : этап анализа, мониторинга, корректирования проекта  и  проектирования на новый период.        </a:t>
          </a:r>
        </a:p>
      </dgm:t>
    </dgm:pt>
    <dgm:pt modelId="{75503BEE-4A59-4BC0-ADE1-0161CAF23D86}" type="parTrans" cxnId="{532A9A0C-49B3-413C-AD04-B3423AD7C1CB}">
      <dgm:prSet/>
      <dgm:spPr/>
      <dgm:t>
        <a:bodyPr/>
        <a:lstStyle/>
        <a:p>
          <a:endParaRPr lang="ru-RU"/>
        </a:p>
      </dgm:t>
    </dgm:pt>
    <dgm:pt modelId="{25B9F45C-16F6-4915-9844-8177F56BECD0}" type="sibTrans" cxnId="{532A9A0C-49B3-413C-AD04-B3423AD7C1CB}">
      <dgm:prSet/>
      <dgm:spPr/>
      <dgm:t>
        <a:bodyPr/>
        <a:lstStyle/>
        <a:p>
          <a:endParaRPr lang="ru-RU"/>
        </a:p>
      </dgm:t>
    </dgm:pt>
    <dgm:pt modelId="{CAC1995E-0035-458E-B768-FA8BF0BF5DC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Проведение общественных экспертиз по реализации проекта Публикация результатов мониторинга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E638021E-4814-498C-893E-BEC1216F38BD}" type="parTrans" cxnId="{A6F4F5A5-CD0C-482F-9FE7-1841CC732242}">
      <dgm:prSet/>
      <dgm:spPr/>
      <dgm:t>
        <a:bodyPr/>
        <a:lstStyle/>
        <a:p>
          <a:endParaRPr lang="ru-RU"/>
        </a:p>
      </dgm:t>
    </dgm:pt>
    <dgm:pt modelId="{9583E057-34D8-4FFE-A57E-C46D0EC96BEE}" type="sibTrans" cxnId="{A6F4F5A5-CD0C-482F-9FE7-1841CC732242}">
      <dgm:prSet/>
      <dgm:spPr/>
      <dgm:t>
        <a:bodyPr/>
        <a:lstStyle/>
        <a:p>
          <a:endParaRPr lang="ru-RU"/>
        </a:p>
      </dgm:t>
    </dgm:pt>
    <dgm:pt modelId="{49D53686-568B-454C-828D-7C5ED9E821D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Анализ опыта. Общественная экспертиза деятельности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1F5A889-4B6E-46A6-A488-BC1D405DF196}" type="parTrans" cxnId="{46548D81-7FFC-43A3-ADF6-9EEE392C50C9}">
      <dgm:prSet/>
      <dgm:spPr/>
      <dgm:t>
        <a:bodyPr/>
        <a:lstStyle/>
        <a:p>
          <a:endParaRPr lang="ru-RU"/>
        </a:p>
      </dgm:t>
    </dgm:pt>
    <dgm:pt modelId="{02D70A31-D796-413D-BBBE-1E30E40A38C1}" type="sibTrans" cxnId="{46548D81-7FFC-43A3-ADF6-9EEE392C50C9}">
      <dgm:prSet/>
      <dgm:spPr/>
      <dgm:t>
        <a:bodyPr/>
        <a:lstStyle/>
        <a:p>
          <a:endParaRPr lang="ru-RU"/>
        </a:p>
      </dgm:t>
    </dgm:pt>
    <dgm:pt modelId="{BEC52229-299A-4FAA-91C0-9692AA4609B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solidFill>
                <a:schemeClr val="accent6">
                  <a:lumMod val="50000"/>
                </a:schemeClr>
              </a:solidFill>
            </a:rPr>
            <a:t>- 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Разработка нового этапа проекта      как  </a:t>
          </a:r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</a:rPr>
            <a:t>стажировочной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 площадки.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82A08CFE-2211-4CAE-AA0E-43FA64DC9C73}" type="parTrans" cxnId="{14F6E154-3C55-4340-818D-CF5CA8898C04}">
      <dgm:prSet/>
      <dgm:spPr/>
      <dgm:t>
        <a:bodyPr/>
        <a:lstStyle/>
        <a:p>
          <a:endParaRPr lang="ru-RU"/>
        </a:p>
      </dgm:t>
    </dgm:pt>
    <dgm:pt modelId="{1EEF13AA-2EFC-4D01-B96D-94470DEDEF91}" type="sibTrans" cxnId="{14F6E154-3C55-4340-818D-CF5CA8898C04}">
      <dgm:prSet/>
      <dgm:spPr/>
      <dgm:t>
        <a:bodyPr/>
        <a:lstStyle/>
        <a:p>
          <a:endParaRPr lang="ru-RU"/>
        </a:p>
      </dgm:t>
    </dgm:pt>
    <dgm:pt modelId="{401FA866-7FD2-4246-9466-6DDB5BB9F6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Обобщение и закрепление опыта позитивных изменений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45A4015A-77D7-4CBF-A335-695F90706CF7}" type="parTrans" cxnId="{DC55BC95-6CFB-4C9B-AA76-E715B8F4A6D5}">
      <dgm:prSet/>
      <dgm:spPr/>
      <dgm:t>
        <a:bodyPr/>
        <a:lstStyle/>
        <a:p>
          <a:endParaRPr lang="ru-RU"/>
        </a:p>
      </dgm:t>
    </dgm:pt>
    <dgm:pt modelId="{1B674D2A-A044-442D-BEFC-A19A76EAB318}" type="sibTrans" cxnId="{DC55BC95-6CFB-4C9B-AA76-E715B8F4A6D5}">
      <dgm:prSet/>
      <dgm:spPr/>
      <dgm:t>
        <a:bodyPr/>
        <a:lstStyle/>
        <a:p>
          <a:endParaRPr lang="ru-RU"/>
        </a:p>
      </dgm:t>
    </dgm:pt>
    <dgm:pt modelId="{781A2ACC-7E1B-4936-8288-020C4AEE314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Завершение реализации проекта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016C57FA-CC74-42CB-A438-69C1F3A471F8}" type="parTrans" cxnId="{18DE2DCB-66A3-4CE1-A025-0480E80E52F3}">
      <dgm:prSet/>
      <dgm:spPr/>
      <dgm:t>
        <a:bodyPr/>
        <a:lstStyle/>
        <a:p>
          <a:endParaRPr lang="ru-RU"/>
        </a:p>
      </dgm:t>
    </dgm:pt>
    <dgm:pt modelId="{6216A6EF-B0AC-4BD9-9236-89B6F3613C07}" type="sibTrans" cxnId="{18DE2DCB-66A3-4CE1-A025-0480E80E52F3}">
      <dgm:prSet/>
      <dgm:spPr/>
      <dgm:t>
        <a:bodyPr/>
        <a:lstStyle/>
        <a:p>
          <a:endParaRPr lang="ru-RU"/>
        </a:p>
      </dgm:t>
    </dgm:pt>
    <dgm:pt modelId="{E86848D8-8E6C-4E77-9857-FF1BFBA126D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 smtClean="0">
              <a:solidFill>
                <a:schemeClr val="accent6">
                  <a:lumMod val="50000"/>
                </a:schemeClr>
              </a:solidFill>
            </a:rPr>
            <a:t>2013 – 2014 учебный год. </a:t>
          </a:r>
        </a:p>
      </dgm:t>
    </dgm:pt>
    <dgm:pt modelId="{5E197B23-9CF6-4CEA-9629-E99DDE7FD3F1}" type="parTrans" cxnId="{AA43727F-75FF-4A1B-9EDD-96FB30EF98B2}">
      <dgm:prSet/>
      <dgm:spPr/>
      <dgm:t>
        <a:bodyPr/>
        <a:lstStyle/>
        <a:p>
          <a:endParaRPr lang="ru-RU"/>
        </a:p>
      </dgm:t>
    </dgm:pt>
    <dgm:pt modelId="{01F634EF-6BC1-4F6B-A780-B86BEFA95D12}" type="sibTrans" cxnId="{AA43727F-75FF-4A1B-9EDD-96FB30EF98B2}">
      <dgm:prSet/>
      <dgm:spPr/>
      <dgm:t>
        <a:bodyPr/>
        <a:lstStyle/>
        <a:p>
          <a:endParaRPr lang="ru-RU"/>
        </a:p>
      </dgm:t>
    </dgm:pt>
    <dgm:pt modelId="{0786FCA3-48D5-448B-965D-FB71EC3E331E}" type="pres">
      <dgm:prSet presAssocID="{6BBA0D68-DBC6-4E9D-8FE5-0168D1EF9D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E5D53-03FC-4A3C-BAA2-694E3E927BF3}" type="pres">
      <dgm:prSet presAssocID="{E0FCFF79-DB5F-4EA9-90F9-1C3E80B9E90E}" presName="vertOne" presStyleCnt="0"/>
      <dgm:spPr/>
    </dgm:pt>
    <dgm:pt modelId="{95A59B16-E6A1-4AC0-AE24-894D3CAE144C}" type="pres">
      <dgm:prSet presAssocID="{E0FCFF79-DB5F-4EA9-90F9-1C3E80B9E90E}" presName="txOne" presStyleLbl="node0" presStyleIdx="0" presStyleCnt="2" custLinFactNeighborX="-2500" custLinFactNeighborY="3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4540C-EABC-4639-ABBA-91F41CE6F02D}" type="pres">
      <dgm:prSet presAssocID="{E0FCFF79-DB5F-4EA9-90F9-1C3E80B9E90E}" presName="parTransOne" presStyleCnt="0"/>
      <dgm:spPr/>
    </dgm:pt>
    <dgm:pt modelId="{F7F35B76-D45F-4F5D-9566-C80E758CFF0D}" type="pres">
      <dgm:prSet presAssocID="{E0FCFF79-DB5F-4EA9-90F9-1C3E80B9E90E}" presName="horzOne" presStyleCnt="0"/>
      <dgm:spPr/>
    </dgm:pt>
    <dgm:pt modelId="{43C43651-F590-4D83-B2A1-6CB2E966ED8A}" type="pres">
      <dgm:prSet presAssocID="{49D53686-568B-454C-828D-7C5ED9E821DA}" presName="vertTwo" presStyleCnt="0"/>
      <dgm:spPr/>
    </dgm:pt>
    <dgm:pt modelId="{7B0BFBF9-A492-4580-A10F-8FC25BBA3239}" type="pres">
      <dgm:prSet presAssocID="{49D53686-568B-454C-828D-7C5ED9E821DA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6468C-99A9-488A-A23C-7DA01F2623ED}" type="pres">
      <dgm:prSet presAssocID="{49D53686-568B-454C-828D-7C5ED9E821DA}" presName="horzTwo" presStyleCnt="0"/>
      <dgm:spPr/>
    </dgm:pt>
    <dgm:pt modelId="{D0480C30-A302-4804-8327-61C4A6938CB2}" type="pres">
      <dgm:prSet presAssocID="{02D70A31-D796-413D-BBBE-1E30E40A38C1}" presName="sibSpaceTwo" presStyleCnt="0"/>
      <dgm:spPr/>
    </dgm:pt>
    <dgm:pt modelId="{C6F78BD0-56C9-4053-8BAC-B49FE18AD000}" type="pres">
      <dgm:prSet presAssocID="{401FA866-7FD2-4246-9466-6DDB5BB9F638}" presName="vertTwo" presStyleCnt="0"/>
      <dgm:spPr/>
    </dgm:pt>
    <dgm:pt modelId="{C6D0C3DF-590A-41BB-A0EB-81EC60CC2405}" type="pres">
      <dgm:prSet presAssocID="{401FA866-7FD2-4246-9466-6DDB5BB9F638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279BE-8ED9-40C2-908A-ABFE02A7F79E}" type="pres">
      <dgm:prSet presAssocID="{401FA866-7FD2-4246-9466-6DDB5BB9F638}" presName="horzTwo" presStyleCnt="0"/>
      <dgm:spPr/>
    </dgm:pt>
    <dgm:pt modelId="{4D4E147E-8038-401C-845E-7C269BD61C33}" type="pres">
      <dgm:prSet presAssocID="{1B674D2A-A044-442D-BEFC-A19A76EAB318}" presName="sibSpaceTwo" presStyleCnt="0"/>
      <dgm:spPr/>
    </dgm:pt>
    <dgm:pt modelId="{1B541FA2-5A1B-46A2-94AC-28A4EAE18995}" type="pres">
      <dgm:prSet presAssocID="{BEC52229-299A-4FAA-91C0-9692AA4609B3}" presName="vertTwo" presStyleCnt="0"/>
      <dgm:spPr/>
    </dgm:pt>
    <dgm:pt modelId="{A642C4D6-4500-4769-80E6-7604F072261C}" type="pres">
      <dgm:prSet presAssocID="{BEC52229-299A-4FAA-91C0-9692AA4609B3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C75BF3-145A-43BE-B644-267531B1682D}" type="pres">
      <dgm:prSet presAssocID="{BEC52229-299A-4FAA-91C0-9692AA4609B3}" presName="horzTwo" presStyleCnt="0"/>
      <dgm:spPr/>
    </dgm:pt>
    <dgm:pt modelId="{E006A649-3F09-4EA0-991E-9DE1CD366041}" type="pres">
      <dgm:prSet presAssocID="{1EEF13AA-2EFC-4D01-B96D-94470DEDEF91}" presName="sibSpaceTwo" presStyleCnt="0"/>
      <dgm:spPr/>
    </dgm:pt>
    <dgm:pt modelId="{68313B58-7DB5-4E89-A2B8-9900390C674C}" type="pres">
      <dgm:prSet presAssocID="{781A2ACC-7E1B-4936-8288-020C4AEE3141}" presName="vertTwo" presStyleCnt="0"/>
      <dgm:spPr/>
    </dgm:pt>
    <dgm:pt modelId="{C48C3671-2D57-4B62-A571-2C2255A86E8E}" type="pres">
      <dgm:prSet presAssocID="{781A2ACC-7E1B-4936-8288-020C4AEE314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49EAF-44B5-42E5-9BF6-F7301DDE6E35}" type="pres">
      <dgm:prSet presAssocID="{781A2ACC-7E1B-4936-8288-020C4AEE3141}" presName="horzTwo" presStyleCnt="0"/>
      <dgm:spPr/>
    </dgm:pt>
    <dgm:pt modelId="{1F05D3C2-64E4-4F4F-989B-C08200B3B413}" type="pres">
      <dgm:prSet presAssocID="{6216A6EF-B0AC-4BD9-9236-89B6F3613C07}" presName="sibSpaceTwo" presStyleCnt="0"/>
      <dgm:spPr/>
    </dgm:pt>
    <dgm:pt modelId="{4D38DD68-9CCA-4398-AE84-94216D123FD7}" type="pres">
      <dgm:prSet presAssocID="{CAC1995E-0035-458E-B768-FA8BF0BF5DC6}" presName="vertTwo" presStyleCnt="0"/>
      <dgm:spPr/>
    </dgm:pt>
    <dgm:pt modelId="{16802767-A0B6-4C4F-B687-A280E02A5F66}" type="pres">
      <dgm:prSet presAssocID="{CAC1995E-0035-458E-B768-FA8BF0BF5DC6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FBBC1-8A42-4775-8C06-553244750EC0}" type="pres">
      <dgm:prSet presAssocID="{CAC1995E-0035-458E-B768-FA8BF0BF5DC6}" presName="horzTwo" presStyleCnt="0"/>
      <dgm:spPr/>
    </dgm:pt>
    <dgm:pt modelId="{DA8E5A0A-9A5D-4D43-9594-86D8CC150165}" type="pres">
      <dgm:prSet presAssocID="{25B9F45C-16F6-4915-9844-8177F56BECD0}" presName="sibSpaceOne" presStyleCnt="0"/>
      <dgm:spPr/>
    </dgm:pt>
    <dgm:pt modelId="{914B3C4D-5162-4B31-B7C8-163634923344}" type="pres">
      <dgm:prSet presAssocID="{E86848D8-8E6C-4E77-9857-FF1BFBA126DA}" presName="vertOne" presStyleCnt="0"/>
      <dgm:spPr/>
    </dgm:pt>
    <dgm:pt modelId="{07CA0AC6-58B7-4DD1-A239-75A1BDA3B8EB}" type="pres">
      <dgm:prSet presAssocID="{E86848D8-8E6C-4E77-9857-FF1BFBA126D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48ED5-B501-4040-B1D1-9D38F92290C2}" type="pres">
      <dgm:prSet presAssocID="{E86848D8-8E6C-4E77-9857-FF1BFBA126DA}" presName="horzOne" presStyleCnt="0"/>
      <dgm:spPr/>
    </dgm:pt>
  </dgm:ptLst>
  <dgm:cxnLst>
    <dgm:cxn modelId="{46548D81-7FFC-43A3-ADF6-9EEE392C50C9}" srcId="{E0FCFF79-DB5F-4EA9-90F9-1C3E80B9E90E}" destId="{49D53686-568B-454C-828D-7C5ED9E821DA}" srcOrd="0" destOrd="0" parTransId="{01F5A889-4B6E-46A6-A488-BC1D405DF196}" sibTransId="{02D70A31-D796-413D-BBBE-1E30E40A38C1}"/>
    <dgm:cxn modelId="{18DE2DCB-66A3-4CE1-A025-0480E80E52F3}" srcId="{E0FCFF79-DB5F-4EA9-90F9-1C3E80B9E90E}" destId="{781A2ACC-7E1B-4936-8288-020C4AEE3141}" srcOrd="3" destOrd="0" parTransId="{016C57FA-CC74-42CB-A438-69C1F3A471F8}" sibTransId="{6216A6EF-B0AC-4BD9-9236-89B6F3613C07}"/>
    <dgm:cxn modelId="{DC55BC95-6CFB-4C9B-AA76-E715B8F4A6D5}" srcId="{E0FCFF79-DB5F-4EA9-90F9-1C3E80B9E90E}" destId="{401FA866-7FD2-4246-9466-6DDB5BB9F638}" srcOrd="1" destOrd="0" parTransId="{45A4015A-77D7-4CBF-A335-695F90706CF7}" sibTransId="{1B674D2A-A044-442D-BEFC-A19A76EAB318}"/>
    <dgm:cxn modelId="{6F87758A-6EF0-476D-81E9-799CF68148D2}" type="presOf" srcId="{BEC52229-299A-4FAA-91C0-9692AA4609B3}" destId="{A642C4D6-4500-4769-80E6-7604F072261C}" srcOrd="0" destOrd="0" presId="urn:microsoft.com/office/officeart/2005/8/layout/hierarchy4"/>
    <dgm:cxn modelId="{6F1E4B94-D44D-4E97-A863-21E8B763CA72}" type="presOf" srcId="{CAC1995E-0035-458E-B768-FA8BF0BF5DC6}" destId="{16802767-A0B6-4C4F-B687-A280E02A5F66}" srcOrd="0" destOrd="0" presId="urn:microsoft.com/office/officeart/2005/8/layout/hierarchy4"/>
    <dgm:cxn modelId="{324750B7-3DE9-4610-82EA-6A57704CF088}" type="presOf" srcId="{E0FCFF79-DB5F-4EA9-90F9-1C3E80B9E90E}" destId="{95A59B16-E6A1-4AC0-AE24-894D3CAE144C}" srcOrd="0" destOrd="0" presId="urn:microsoft.com/office/officeart/2005/8/layout/hierarchy4"/>
    <dgm:cxn modelId="{80F31C92-CB24-47B4-B2DE-38A83789C249}" type="presOf" srcId="{781A2ACC-7E1B-4936-8288-020C4AEE3141}" destId="{C48C3671-2D57-4B62-A571-2C2255A86E8E}" srcOrd="0" destOrd="0" presId="urn:microsoft.com/office/officeart/2005/8/layout/hierarchy4"/>
    <dgm:cxn modelId="{14F6E154-3C55-4340-818D-CF5CA8898C04}" srcId="{E0FCFF79-DB5F-4EA9-90F9-1C3E80B9E90E}" destId="{BEC52229-299A-4FAA-91C0-9692AA4609B3}" srcOrd="2" destOrd="0" parTransId="{82A08CFE-2211-4CAE-AA0E-43FA64DC9C73}" sibTransId="{1EEF13AA-2EFC-4D01-B96D-94470DEDEF91}"/>
    <dgm:cxn modelId="{76EE23AD-1E75-4D62-A606-DE7BDA0A20BC}" type="presOf" srcId="{401FA866-7FD2-4246-9466-6DDB5BB9F638}" destId="{C6D0C3DF-590A-41BB-A0EB-81EC60CC2405}" srcOrd="0" destOrd="0" presId="urn:microsoft.com/office/officeart/2005/8/layout/hierarchy4"/>
    <dgm:cxn modelId="{532A9A0C-49B3-413C-AD04-B3423AD7C1CB}" srcId="{6BBA0D68-DBC6-4E9D-8FE5-0168D1EF9D91}" destId="{E0FCFF79-DB5F-4EA9-90F9-1C3E80B9E90E}" srcOrd="0" destOrd="0" parTransId="{75503BEE-4A59-4BC0-ADE1-0161CAF23D86}" sibTransId="{25B9F45C-16F6-4915-9844-8177F56BECD0}"/>
    <dgm:cxn modelId="{0385A0A1-50DC-4687-85E0-1450F0E3465E}" type="presOf" srcId="{49D53686-568B-454C-828D-7C5ED9E821DA}" destId="{7B0BFBF9-A492-4580-A10F-8FC25BBA3239}" srcOrd="0" destOrd="0" presId="urn:microsoft.com/office/officeart/2005/8/layout/hierarchy4"/>
    <dgm:cxn modelId="{A6F4F5A5-CD0C-482F-9FE7-1841CC732242}" srcId="{E0FCFF79-DB5F-4EA9-90F9-1C3E80B9E90E}" destId="{CAC1995E-0035-458E-B768-FA8BF0BF5DC6}" srcOrd="4" destOrd="0" parTransId="{E638021E-4814-498C-893E-BEC1216F38BD}" sibTransId="{9583E057-34D8-4FFE-A57E-C46D0EC96BEE}"/>
    <dgm:cxn modelId="{FF46B3B4-64B8-4731-9F25-C99B39718BB0}" type="presOf" srcId="{6BBA0D68-DBC6-4E9D-8FE5-0168D1EF9D91}" destId="{0786FCA3-48D5-448B-965D-FB71EC3E331E}" srcOrd="0" destOrd="0" presId="urn:microsoft.com/office/officeart/2005/8/layout/hierarchy4"/>
    <dgm:cxn modelId="{05765657-4E3A-4BD0-8A08-AE95ED7E7B7E}" type="presOf" srcId="{E86848D8-8E6C-4E77-9857-FF1BFBA126DA}" destId="{07CA0AC6-58B7-4DD1-A239-75A1BDA3B8EB}" srcOrd="0" destOrd="0" presId="urn:microsoft.com/office/officeart/2005/8/layout/hierarchy4"/>
    <dgm:cxn modelId="{AA43727F-75FF-4A1B-9EDD-96FB30EF98B2}" srcId="{6BBA0D68-DBC6-4E9D-8FE5-0168D1EF9D91}" destId="{E86848D8-8E6C-4E77-9857-FF1BFBA126DA}" srcOrd="1" destOrd="0" parTransId="{5E197B23-9CF6-4CEA-9629-E99DDE7FD3F1}" sibTransId="{01F634EF-6BC1-4F6B-A780-B86BEFA95D12}"/>
    <dgm:cxn modelId="{001F3B9D-8B51-4248-98BD-CCC64C91099D}" type="presParOf" srcId="{0786FCA3-48D5-448B-965D-FB71EC3E331E}" destId="{631E5D53-03FC-4A3C-BAA2-694E3E927BF3}" srcOrd="0" destOrd="0" presId="urn:microsoft.com/office/officeart/2005/8/layout/hierarchy4"/>
    <dgm:cxn modelId="{5E8685EB-54BF-45BB-A73E-C070354E8C40}" type="presParOf" srcId="{631E5D53-03FC-4A3C-BAA2-694E3E927BF3}" destId="{95A59B16-E6A1-4AC0-AE24-894D3CAE144C}" srcOrd="0" destOrd="0" presId="urn:microsoft.com/office/officeart/2005/8/layout/hierarchy4"/>
    <dgm:cxn modelId="{55A7C19A-B53C-49E7-A995-27C7CC33E35E}" type="presParOf" srcId="{631E5D53-03FC-4A3C-BAA2-694E3E927BF3}" destId="{4AA4540C-EABC-4639-ABBA-91F41CE6F02D}" srcOrd="1" destOrd="0" presId="urn:microsoft.com/office/officeart/2005/8/layout/hierarchy4"/>
    <dgm:cxn modelId="{4DE822CC-2493-44C8-A920-1CD5F9E055CE}" type="presParOf" srcId="{631E5D53-03FC-4A3C-BAA2-694E3E927BF3}" destId="{F7F35B76-D45F-4F5D-9566-C80E758CFF0D}" srcOrd="2" destOrd="0" presId="urn:microsoft.com/office/officeart/2005/8/layout/hierarchy4"/>
    <dgm:cxn modelId="{04BBC4DD-2783-4ED8-8137-469C6FE7BDF9}" type="presParOf" srcId="{F7F35B76-D45F-4F5D-9566-C80E758CFF0D}" destId="{43C43651-F590-4D83-B2A1-6CB2E966ED8A}" srcOrd="0" destOrd="0" presId="urn:microsoft.com/office/officeart/2005/8/layout/hierarchy4"/>
    <dgm:cxn modelId="{E2E8E2B0-2ADE-4F58-BC93-A5B57A7617DF}" type="presParOf" srcId="{43C43651-F590-4D83-B2A1-6CB2E966ED8A}" destId="{7B0BFBF9-A492-4580-A10F-8FC25BBA3239}" srcOrd="0" destOrd="0" presId="urn:microsoft.com/office/officeart/2005/8/layout/hierarchy4"/>
    <dgm:cxn modelId="{2EB05F6D-A3E3-4F7C-8431-506936E0F448}" type="presParOf" srcId="{43C43651-F590-4D83-B2A1-6CB2E966ED8A}" destId="{3056468C-99A9-488A-A23C-7DA01F2623ED}" srcOrd="1" destOrd="0" presId="urn:microsoft.com/office/officeart/2005/8/layout/hierarchy4"/>
    <dgm:cxn modelId="{3C84E4D1-52D5-4A3B-BCB9-CE0C23E1EBAA}" type="presParOf" srcId="{F7F35B76-D45F-4F5D-9566-C80E758CFF0D}" destId="{D0480C30-A302-4804-8327-61C4A6938CB2}" srcOrd="1" destOrd="0" presId="urn:microsoft.com/office/officeart/2005/8/layout/hierarchy4"/>
    <dgm:cxn modelId="{D64E1296-74D0-484C-8AFA-27F7CE4B489F}" type="presParOf" srcId="{F7F35B76-D45F-4F5D-9566-C80E758CFF0D}" destId="{C6F78BD0-56C9-4053-8BAC-B49FE18AD000}" srcOrd="2" destOrd="0" presId="urn:microsoft.com/office/officeart/2005/8/layout/hierarchy4"/>
    <dgm:cxn modelId="{83808C62-7F6F-4F72-941C-3BFA709A988F}" type="presParOf" srcId="{C6F78BD0-56C9-4053-8BAC-B49FE18AD000}" destId="{C6D0C3DF-590A-41BB-A0EB-81EC60CC2405}" srcOrd="0" destOrd="0" presId="urn:microsoft.com/office/officeart/2005/8/layout/hierarchy4"/>
    <dgm:cxn modelId="{45DF08CF-5D75-4887-9D03-B84C01CD9A9F}" type="presParOf" srcId="{C6F78BD0-56C9-4053-8BAC-B49FE18AD000}" destId="{D7F279BE-8ED9-40C2-908A-ABFE02A7F79E}" srcOrd="1" destOrd="0" presId="urn:microsoft.com/office/officeart/2005/8/layout/hierarchy4"/>
    <dgm:cxn modelId="{573A8550-3CF9-4612-A555-301505EA9FBC}" type="presParOf" srcId="{F7F35B76-D45F-4F5D-9566-C80E758CFF0D}" destId="{4D4E147E-8038-401C-845E-7C269BD61C33}" srcOrd="3" destOrd="0" presId="urn:microsoft.com/office/officeart/2005/8/layout/hierarchy4"/>
    <dgm:cxn modelId="{E84FD3EF-B3BC-4196-9754-4062EC6D5373}" type="presParOf" srcId="{F7F35B76-D45F-4F5D-9566-C80E758CFF0D}" destId="{1B541FA2-5A1B-46A2-94AC-28A4EAE18995}" srcOrd="4" destOrd="0" presId="urn:microsoft.com/office/officeart/2005/8/layout/hierarchy4"/>
    <dgm:cxn modelId="{8FBBDB89-3070-4A21-9EA5-67B0F9CFD8CF}" type="presParOf" srcId="{1B541FA2-5A1B-46A2-94AC-28A4EAE18995}" destId="{A642C4D6-4500-4769-80E6-7604F072261C}" srcOrd="0" destOrd="0" presId="urn:microsoft.com/office/officeart/2005/8/layout/hierarchy4"/>
    <dgm:cxn modelId="{9EBF2DC0-4018-41BD-B58E-5FC7AD062C9B}" type="presParOf" srcId="{1B541FA2-5A1B-46A2-94AC-28A4EAE18995}" destId="{8BC75BF3-145A-43BE-B644-267531B1682D}" srcOrd="1" destOrd="0" presId="urn:microsoft.com/office/officeart/2005/8/layout/hierarchy4"/>
    <dgm:cxn modelId="{BF2740E4-27C8-4FD0-89E7-6D13B17AA6E9}" type="presParOf" srcId="{F7F35B76-D45F-4F5D-9566-C80E758CFF0D}" destId="{E006A649-3F09-4EA0-991E-9DE1CD366041}" srcOrd="5" destOrd="0" presId="urn:microsoft.com/office/officeart/2005/8/layout/hierarchy4"/>
    <dgm:cxn modelId="{639F5EB0-C619-4F48-AF3F-A3B7D4F66F5E}" type="presParOf" srcId="{F7F35B76-D45F-4F5D-9566-C80E758CFF0D}" destId="{68313B58-7DB5-4E89-A2B8-9900390C674C}" srcOrd="6" destOrd="0" presId="urn:microsoft.com/office/officeart/2005/8/layout/hierarchy4"/>
    <dgm:cxn modelId="{9328C9AE-4DE2-4F10-942B-77219CFCC176}" type="presParOf" srcId="{68313B58-7DB5-4E89-A2B8-9900390C674C}" destId="{C48C3671-2D57-4B62-A571-2C2255A86E8E}" srcOrd="0" destOrd="0" presId="urn:microsoft.com/office/officeart/2005/8/layout/hierarchy4"/>
    <dgm:cxn modelId="{6C980A2C-C16E-41AA-87FD-54542A64157D}" type="presParOf" srcId="{68313B58-7DB5-4E89-A2B8-9900390C674C}" destId="{74749EAF-44B5-42E5-9BF6-F7301DDE6E35}" srcOrd="1" destOrd="0" presId="urn:microsoft.com/office/officeart/2005/8/layout/hierarchy4"/>
    <dgm:cxn modelId="{984D7E70-E0B2-4C10-8519-0DFB0881140B}" type="presParOf" srcId="{F7F35B76-D45F-4F5D-9566-C80E758CFF0D}" destId="{1F05D3C2-64E4-4F4F-989B-C08200B3B413}" srcOrd="7" destOrd="0" presId="urn:microsoft.com/office/officeart/2005/8/layout/hierarchy4"/>
    <dgm:cxn modelId="{C9CA8D98-206B-479E-929A-7F6C7D4DD1CC}" type="presParOf" srcId="{F7F35B76-D45F-4F5D-9566-C80E758CFF0D}" destId="{4D38DD68-9CCA-4398-AE84-94216D123FD7}" srcOrd="8" destOrd="0" presId="urn:microsoft.com/office/officeart/2005/8/layout/hierarchy4"/>
    <dgm:cxn modelId="{CCC243D4-F640-4A6B-86FF-C308C9CC63F4}" type="presParOf" srcId="{4D38DD68-9CCA-4398-AE84-94216D123FD7}" destId="{16802767-A0B6-4C4F-B687-A280E02A5F66}" srcOrd="0" destOrd="0" presId="urn:microsoft.com/office/officeart/2005/8/layout/hierarchy4"/>
    <dgm:cxn modelId="{FD0586F8-8ACD-440F-840F-5D8634CDB3EC}" type="presParOf" srcId="{4D38DD68-9CCA-4398-AE84-94216D123FD7}" destId="{84AFBBC1-8A42-4775-8C06-553244750EC0}" srcOrd="1" destOrd="0" presId="urn:microsoft.com/office/officeart/2005/8/layout/hierarchy4"/>
    <dgm:cxn modelId="{D3EF0B95-F73C-4660-9BE1-FC8C642742AC}" type="presParOf" srcId="{0786FCA3-48D5-448B-965D-FB71EC3E331E}" destId="{DA8E5A0A-9A5D-4D43-9594-86D8CC150165}" srcOrd="1" destOrd="0" presId="urn:microsoft.com/office/officeart/2005/8/layout/hierarchy4"/>
    <dgm:cxn modelId="{AF306F9C-5113-4964-825E-1BBEC87BFC57}" type="presParOf" srcId="{0786FCA3-48D5-448B-965D-FB71EC3E331E}" destId="{914B3C4D-5162-4B31-B7C8-163634923344}" srcOrd="2" destOrd="0" presId="urn:microsoft.com/office/officeart/2005/8/layout/hierarchy4"/>
    <dgm:cxn modelId="{A05FD21B-87C1-4E4B-AF8B-12AF869BD2E6}" type="presParOf" srcId="{914B3C4D-5162-4B31-B7C8-163634923344}" destId="{07CA0AC6-58B7-4DD1-A239-75A1BDA3B8EB}" srcOrd="0" destOrd="0" presId="urn:microsoft.com/office/officeart/2005/8/layout/hierarchy4"/>
    <dgm:cxn modelId="{E8D443B0-FDAC-4E33-82B3-5E9777AE0672}" type="presParOf" srcId="{914B3C4D-5162-4B31-B7C8-163634923344}" destId="{C6A48ED5-B501-4040-B1D1-9D38F92290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5BC248-6E4B-464B-8941-8EF349948F2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71D290A-A26B-49ED-9B4D-CB25671FC0D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Отсутствие финансирования</a:t>
          </a:r>
        </a:p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Отсутствие отдельной высокоскоростного интернета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3ED4CD9-1B7D-4CAF-A65C-94796899AD0F}" type="parTrans" cxnId="{8473EC5B-E831-43F0-910A-BEFCE8AD48B7}">
      <dgm:prSet/>
      <dgm:spPr/>
      <dgm:t>
        <a:bodyPr/>
        <a:lstStyle/>
        <a:p>
          <a:endParaRPr lang="ru-RU"/>
        </a:p>
      </dgm:t>
    </dgm:pt>
    <dgm:pt modelId="{665B4B2F-9CBA-4F6E-B82F-D3B4FE0081B8}" type="sibTrans" cxnId="{8473EC5B-E831-43F0-910A-BEFCE8AD48B7}">
      <dgm:prSet/>
      <dgm:spPr/>
      <dgm:t>
        <a:bodyPr/>
        <a:lstStyle/>
        <a:p>
          <a:endParaRPr lang="ru-RU"/>
        </a:p>
      </dgm:t>
    </dgm:pt>
    <dgm:pt modelId="{7DF26555-3862-4FB3-B298-2306BA6191B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инертность педагогического коллектива школы</a:t>
          </a:r>
        </a:p>
        <a:p>
          <a:endParaRPr lang="ru-RU" sz="1500" dirty="0"/>
        </a:p>
      </dgm:t>
    </dgm:pt>
    <dgm:pt modelId="{2DD45EC3-1E6C-47CA-BF31-3F05C242B7E4}" type="parTrans" cxnId="{EE3E10A9-AACF-4C2D-9B79-C32E4C61D6ED}">
      <dgm:prSet/>
      <dgm:spPr/>
      <dgm:t>
        <a:bodyPr/>
        <a:lstStyle/>
        <a:p>
          <a:endParaRPr lang="ru-RU"/>
        </a:p>
      </dgm:t>
    </dgm:pt>
    <dgm:pt modelId="{60DE4816-4618-4A84-8CFD-06A2C7053B9B}" type="sibTrans" cxnId="{EE3E10A9-AACF-4C2D-9B79-C32E4C61D6ED}">
      <dgm:prSet/>
      <dgm:spPr/>
      <dgm:t>
        <a:bodyPr/>
        <a:lstStyle/>
        <a:p>
          <a:endParaRPr lang="ru-RU"/>
        </a:p>
      </dgm:t>
    </dgm:pt>
    <dgm:pt modelId="{10F60FD7-8E2C-4FD8-8D79-CD13C4A5DDA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искажение смысла  ЭОК в случае формального понимания и применения педагогами информационных технологий.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D4EDBC4B-7CA1-4957-9987-66C47AFC125C}" type="parTrans" cxnId="{598872D5-EAD2-46B5-8476-02AEA22FB659}">
      <dgm:prSet/>
      <dgm:spPr/>
      <dgm:t>
        <a:bodyPr/>
        <a:lstStyle/>
        <a:p>
          <a:endParaRPr lang="ru-RU"/>
        </a:p>
      </dgm:t>
    </dgm:pt>
    <dgm:pt modelId="{FB29EAB7-E1DB-4392-8F0A-EFB314919B9A}" type="sibTrans" cxnId="{598872D5-EAD2-46B5-8476-02AEA22FB659}">
      <dgm:prSet/>
      <dgm:spPr/>
      <dgm:t>
        <a:bodyPr/>
        <a:lstStyle/>
        <a:p>
          <a:endParaRPr lang="ru-RU"/>
        </a:p>
      </dgm:t>
    </dgm:pt>
    <dgm:pt modelId="{49FC49FD-70B6-4E58-BC9D-F7C41DBDB789}" type="pres">
      <dgm:prSet presAssocID="{EA5BC248-6E4B-464B-8941-8EF349948F2D}" presName="compositeShape" presStyleCnt="0">
        <dgm:presLayoutVars>
          <dgm:dir/>
          <dgm:resizeHandles/>
        </dgm:presLayoutVars>
      </dgm:prSet>
      <dgm:spPr/>
    </dgm:pt>
    <dgm:pt modelId="{0EDE67B4-D8B8-4B5A-B0CF-81F9B7BEB0ED}" type="pres">
      <dgm:prSet presAssocID="{EA5BC248-6E4B-464B-8941-8EF349948F2D}" presName="pyramid" presStyleLbl="node1" presStyleIdx="0" presStyleCn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A27587B3-564E-474A-A87F-0E405C7DE3FD}" type="pres">
      <dgm:prSet presAssocID="{EA5BC248-6E4B-464B-8941-8EF349948F2D}" presName="theList" presStyleCnt="0"/>
      <dgm:spPr/>
    </dgm:pt>
    <dgm:pt modelId="{3DC7D043-22BF-4290-860B-9583E2FB04BE}" type="pres">
      <dgm:prSet presAssocID="{7DF26555-3862-4FB3-B298-2306BA6191B3}" presName="aNode" presStyleLbl="fgAcc1" presStyleIdx="0" presStyleCnt="3" custScaleX="186724" custLinFactNeighborX="720" custLinFactNeighborY="60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B1EBC-1DE4-4C42-AA5D-B3B9977FD312}" type="pres">
      <dgm:prSet presAssocID="{7DF26555-3862-4FB3-B298-2306BA6191B3}" presName="aSpace" presStyleCnt="0"/>
      <dgm:spPr/>
    </dgm:pt>
    <dgm:pt modelId="{7666C14A-7F70-4955-9834-E9DFA7514120}" type="pres">
      <dgm:prSet presAssocID="{10F60FD7-8E2C-4FD8-8D79-CD13C4A5DDA6}" presName="aNode" presStyleLbl="fgAcc1" presStyleIdx="1" presStyleCnt="3" custScaleX="270026" custScaleY="77723" custLinFactNeighborX="-18322" custLinFactNeighborY="5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CADE4-F404-437A-BA9C-C376421D5EB3}" type="pres">
      <dgm:prSet presAssocID="{10F60FD7-8E2C-4FD8-8D79-CD13C4A5DDA6}" presName="aSpace" presStyleCnt="0"/>
      <dgm:spPr/>
    </dgm:pt>
    <dgm:pt modelId="{0A3042B1-08B0-43AC-856C-73E9C60A2455}" type="pres">
      <dgm:prSet presAssocID="{C71D290A-A26B-49ED-9B4D-CB25671FC0DF}" presName="aNode" presStyleLbl="fgAcc1" presStyleIdx="2" presStyleCnt="3" custScaleX="190366" custLinFactNeighborX="2665" custLinFactNeighborY="57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E8EC1-CC6D-4AFE-802B-D8B2C2919DD3}" type="pres">
      <dgm:prSet presAssocID="{C71D290A-A26B-49ED-9B4D-CB25671FC0DF}" presName="aSpace" presStyleCnt="0"/>
      <dgm:spPr/>
    </dgm:pt>
  </dgm:ptLst>
  <dgm:cxnLst>
    <dgm:cxn modelId="{FF7D3936-C3EA-4D5D-8F90-AFC486077B9A}" type="presOf" srcId="{C71D290A-A26B-49ED-9B4D-CB25671FC0DF}" destId="{0A3042B1-08B0-43AC-856C-73E9C60A2455}" srcOrd="0" destOrd="0" presId="urn:microsoft.com/office/officeart/2005/8/layout/pyramid2"/>
    <dgm:cxn modelId="{EE3E10A9-AACF-4C2D-9B79-C32E4C61D6ED}" srcId="{EA5BC248-6E4B-464B-8941-8EF349948F2D}" destId="{7DF26555-3862-4FB3-B298-2306BA6191B3}" srcOrd="0" destOrd="0" parTransId="{2DD45EC3-1E6C-47CA-BF31-3F05C242B7E4}" sibTransId="{60DE4816-4618-4A84-8CFD-06A2C7053B9B}"/>
    <dgm:cxn modelId="{D260666D-F3D4-48DD-8059-D6FF1863963F}" type="presOf" srcId="{10F60FD7-8E2C-4FD8-8D79-CD13C4A5DDA6}" destId="{7666C14A-7F70-4955-9834-E9DFA7514120}" srcOrd="0" destOrd="0" presId="urn:microsoft.com/office/officeart/2005/8/layout/pyramid2"/>
    <dgm:cxn modelId="{519716E9-8ACC-4AA4-93E5-686DAC40A4FA}" type="presOf" srcId="{EA5BC248-6E4B-464B-8941-8EF349948F2D}" destId="{49FC49FD-70B6-4E58-BC9D-F7C41DBDB789}" srcOrd="0" destOrd="0" presId="urn:microsoft.com/office/officeart/2005/8/layout/pyramid2"/>
    <dgm:cxn modelId="{8473EC5B-E831-43F0-910A-BEFCE8AD48B7}" srcId="{EA5BC248-6E4B-464B-8941-8EF349948F2D}" destId="{C71D290A-A26B-49ED-9B4D-CB25671FC0DF}" srcOrd="2" destOrd="0" parTransId="{C3ED4CD9-1B7D-4CAF-A65C-94796899AD0F}" sibTransId="{665B4B2F-9CBA-4F6E-B82F-D3B4FE0081B8}"/>
    <dgm:cxn modelId="{598872D5-EAD2-46B5-8476-02AEA22FB659}" srcId="{EA5BC248-6E4B-464B-8941-8EF349948F2D}" destId="{10F60FD7-8E2C-4FD8-8D79-CD13C4A5DDA6}" srcOrd="1" destOrd="0" parTransId="{D4EDBC4B-7CA1-4957-9987-66C47AFC125C}" sibTransId="{FB29EAB7-E1DB-4392-8F0A-EFB314919B9A}"/>
    <dgm:cxn modelId="{30799D40-20DB-4237-8624-01D9420B550A}" type="presOf" srcId="{7DF26555-3862-4FB3-B298-2306BA6191B3}" destId="{3DC7D043-22BF-4290-860B-9583E2FB04BE}" srcOrd="0" destOrd="0" presId="urn:microsoft.com/office/officeart/2005/8/layout/pyramid2"/>
    <dgm:cxn modelId="{C2F7AEF8-DE9D-402E-964A-AC5E047DFC57}" type="presParOf" srcId="{49FC49FD-70B6-4E58-BC9D-F7C41DBDB789}" destId="{0EDE67B4-D8B8-4B5A-B0CF-81F9B7BEB0ED}" srcOrd="0" destOrd="0" presId="urn:microsoft.com/office/officeart/2005/8/layout/pyramid2"/>
    <dgm:cxn modelId="{D17043FA-1705-4A17-A81B-47C7DBCB2CBD}" type="presParOf" srcId="{49FC49FD-70B6-4E58-BC9D-F7C41DBDB789}" destId="{A27587B3-564E-474A-A87F-0E405C7DE3FD}" srcOrd="1" destOrd="0" presId="urn:microsoft.com/office/officeart/2005/8/layout/pyramid2"/>
    <dgm:cxn modelId="{8D4ABD44-6ECA-49DB-82B2-D9681EF0C6D7}" type="presParOf" srcId="{A27587B3-564E-474A-A87F-0E405C7DE3FD}" destId="{3DC7D043-22BF-4290-860B-9583E2FB04BE}" srcOrd="0" destOrd="0" presId="urn:microsoft.com/office/officeart/2005/8/layout/pyramid2"/>
    <dgm:cxn modelId="{0C926556-07DD-4D42-BBB7-567B91171FEA}" type="presParOf" srcId="{A27587B3-564E-474A-A87F-0E405C7DE3FD}" destId="{A4FB1EBC-1DE4-4C42-AA5D-B3B9977FD312}" srcOrd="1" destOrd="0" presId="urn:microsoft.com/office/officeart/2005/8/layout/pyramid2"/>
    <dgm:cxn modelId="{36B9C343-6D06-4038-8C14-C2A5CAC99417}" type="presParOf" srcId="{A27587B3-564E-474A-A87F-0E405C7DE3FD}" destId="{7666C14A-7F70-4955-9834-E9DFA7514120}" srcOrd="2" destOrd="0" presId="urn:microsoft.com/office/officeart/2005/8/layout/pyramid2"/>
    <dgm:cxn modelId="{F1D81513-2CFF-4186-9426-1AEC5A38B2B6}" type="presParOf" srcId="{A27587B3-564E-474A-A87F-0E405C7DE3FD}" destId="{092CADE4-F404-437A-BA9C-C376421D5EB3}" srcOrd="3" destOrd="0" presId="urn:microsoft.com/office/officeart/2005/8/layout/pyramid2"/>
    <dgm:cxn modelId="{F535B5E0-13F0-4107-ADFB-797E5BEC7A38}" type="presParOf" srcId="{A27587B3-564E-474A-A87F-0E405C7DE3FD}" destId="{0A3042B1-08B0-43AC-856C-73E9C60A2455}" srcOrd="4" destOrd="0" presId="urn:microsoft.com/office/officeart/2005/8/layout/pyramid2"/>
    <dgm:cxn modelId="{16D2DA2E-405B-4772-9829-D9DEEF42E71F}" type="presParOf" srcId="{A27587B3-564E-474A-A87F-0E405C7DE3FD}" destId="{94DE8EC1-CC6D-4AFE-802B-D8B2C2919D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AF23DD-EAB7-4DB2-B2C1-5AA0A9D68D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5173D-3605-40AF-B8A3-7AFCD2B1FBD9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CD65173-F23D-414C-A93F-4A04A24D15F5}" type="parTrans" cxnId="{D1ADE0A4-12AF-4D56-86C4-D0E42F08FB77}">
      <dgm:prSet/>
      <dgm:spPr/>
      <dgm:t>
        <a:bodyPr/>
        <a:lstStyle/>
        <a:p>
          <a:endParaRPr lang="ru-RU"/>
        </a:p>
      </dgm:t>
    </dgm:pt>
    <dgm:pt modelId="{1AD88D24-A253-4CE3-99F9-65EF67490B1C}" type="sibTrans" cxnId="{D1ADE0A4-12AF-4D56-86C4-D0E42F08FB77}">
      <dgm:prSet/>
      <dgm:spPr/>
      <dgm:t>
        <a:bodyPr/>
        <a:lstStyle/>
        <a:p>
          <a:endParaRPr lang="ru-RU"/>
        </a:p>
      </dgm:t>
    </dgm:pt>
    <dgm:pt modelId="{B43BA9C6-BBE9-4E86-BEFA-D3157F77B86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Организация  учебного процесса  на современном техническом и методическом уровне 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2618F177-A02A-4D4F-95B4-08773099E302}" type="parTrans" cxnId="{4A9BE8C0-EC33-4BC6-9CAC-E21958C23388}">
      <dgm:prSet/>
      <dgm:spPr/>
      <dgm:t>
        <a:bodyPr/>
        <a:lstStyle/>
        <a:p>
          <a:endParaRPr lang="ru-RU"/>
        </a:p>
      </dgm:t>
    </dgm:pt>
    <dgm:pt modelId="{3DC58FA1-8446-432E-9307-8AD1173D3FB8}" type="sibTrans" cxnId="{4A9BE8C0-EC33-4BC6-9CAC-E21958C23388}">
      <dgm:prSet/>
      <dgm:spPr/>
      <dgm:t>
        <a:bodyPr/>
        <a:lstStyle/>
        <a:p>
          <a:endParaRPr lang="ru-RU"/>
        </a:p>
      </dgm:t>
    </dgm:pt>
    <dgm:pt modelId="{A01C88A0-F2A7-4694-9E9B-195E66F221D4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90C7EDE-5474-4A80-B004-9E504D5566E0}" type="parTrans" cxnId="{5770835B-2160-484F-86CC-EDFB10373FC7}">
      <dgm:prSet/>
      <dgm:spPr/>
      <dgm:t>
        <a:bodyPr/>
        <a:lstStyle/>
        <a:p>
          <a:endParaRPr lang="ru-RU"/>
        </a:p>
      </dgm:t>
    </dgm:pt>
    <dgm:pt modelId="{764A8B9B-EC3F-44A4-A806-C12A9FD9AB47}" type="sibTrans" cxnId="{5770835B-2160-484F-86CC-EDFB10373FC7}">
      <dgm:prSet/>
      <dgm:spPr/>
      <dgm:t>
        <a:bodyPr/>
        <a:lstStyle/>
        <a:p>
          <a:endParaRPr lang="ru-RU"/>
        </a:p>
      </dgm:t>
    </dgm:pt>
    <dgm:pt modelId="{39879674-E1EC-43AA-A23C-0CF2D77F019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Получение  данных о реальном состоянии и качестве обученности учащихся по предметам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C4AD221-14A0-4CD0-BF1E-2E2FC191F9AE}" type="parTrans" cxnId="{F19C68AA-E5A1-4526-8C48-F97CF8AE383D}">
      <dgm:prSet/>
      <dgm:spPr/>
      <dgm:t>
        <a:bodyPr/>
        <a:lstStyle/>
        <a:p>
          <a:endParaRPr lang="ru-RU"/>
        </a:p>
      </dgm:t>
    </dgm:pt>
    <dgm:pt modelId="{98B9E36F-AE28-46C6-BF9A-747F14C9A0B4}" type="sibTrans" cxnId="{F19C68AA-E5A1-4526-8C48-F97CF8AE383D}">
      <dgm:prSet/>
      <dgm:spPr/>
      <dgm:t>
        <a:bodyPr/>
        <a:lstStyle/>
        <a:p>
          <a:endParaRPr lang="ru-RU"/>
        </a:p>
      </dgm:t>
    </dgm:pt>
    <dgm:pt modelId="{75B76A4F-CF48-456E-9A2B-ADEED8D13F48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10239E3-5260-47BC-AE26-CA50AC263901}" type="parTrans" cxnId="{31E4B238-F695-4CC1-A1B8-48C5C6192963}">
      <dgm:prSet/>
      <dgm:spPr/>
      <dgm:t>
        <a:bodyPr/>
        <a:lstStyle/>
        <a:p>
          <a:endParaRPr lang="ru-RU"/>
        </a:p>
      </dgm:t>
    </dgm:pt>
    <dgm:pt modelId="{2803D298-D12A-48C1-824D-CE5EB52140BF}" type="sibTrans" cxnId="{31E4B238-F695-4CC1-A1B8-48C5C6192963}">
      <dgm:prSet/>
      <dgm:spPr/>
      <dgm:t>
        <a:bodyPr/>
        <a:lstStyle/>
        <a:p>
          <a:endParaRPr lang="ru-RU"/>
        </a:p>
      </dgm:t>
    </dgm:pt>
    <dgm:pt modelId="{8778156B-084C-4E62-9DAF-4B750BE4CB3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повышение  результативности  обучения учащихся и профессионализма  педагогов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129D54B-288E-4394-A9DE-A1371FF2A678}" type="parTrans" cxnId="{D5EE9685-D2E3-4A21-A2A1-91909DEF1C2B}">
      <dgm:prSet/>
      <dgm:spPr/>
      <dgm:t>
        <a:bodyPr/>
        <a:lstStyle/>
        <a:p>
          <a:endParaRPr lang="ru-RU"/>
        </a:p>
      </dgm:t>
    </dgm:pt>
    <dgm:pt modelId="{DA992221-2AF8-4075-9DD9-CE9B8525F574}" type="sibTrans" cxnId="{D5EE9685-D2E3-4A21-A2A1-91909DEF1C2B}">
      <dgm:prSet/>
      <dgm:spPr/>
      <dgm:t>
        <a:bodyPr/>
        <a:lstStyle/>
        <a:p>
          <a:endParaRPr lang="ru-RU"/>
        </a:p>
      </dgm:t>
    </dgm:pt>
    <dgm:pt modelId="{9C55A615-B5F4-423D-AB96-B020AB14F7F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01AAFACD-6F26-492C-8740-E6D8E5954E07}" type="parTrans" cxnId="{E98AEFCE-497C-48C9-996C-773798EC3EC3}">
      <dgm:prSet/>
      <dgm:spPr/>
      <dgm:t>
        <a:bodyPr/>
        <a:lstStyle/>
        <a:p>
          <a:endParaRPr lang="ru-RU"/>
        </a:p>
      </dgm:t>
    </dgm:pt>
    <dgm:pt modelId="{50C53FB4-FF74-487B-AAD9-34430C6B018D}" type="sibTrans" cxnId="{E98AEFCE-497C-48C9-996C-773798EC3EC3}">
      <dgm:prSet/>
      <dgm:spPr/>
      <dgm:t>
        <a:bodyPr/>
        <a:lstStyle/>
        <a:p>
          <a:endParaRPr lang="ru-RU"/>
        </a:p>
      </dgm:t>
    </dgm:pt>
    <dgm:pt modelId="{82C66E8B-7887-4602-BDFF-F3DBE7C4E1F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Переход к дистанционному обучению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B24236C-D247-4BB3-B2C5-DF7543BBFFE6}" type="parTrans" cxnId="{D252EBE7-2397-4A32-9ABD-06EADCD84ABB}">
      <dgm:prSet/>
      <dgm:spPr/>
      <dgm:t>
        <a:bodyPr/>
        <a:lstStyle/>
        <a:p>
          <a:endParaRPr lang="ru-RU"/>
        </a:p>
      </dgm:t>
    </dgm:pt>
    <dgm:pt modelId="{A0B5C5D6-D7A9-4F0E-8093-8ADF21DFC1CF}" type="sibTrans" cxnId="{D252EBE7-2397-4A32-9ABD-06EADCD84ABB}">
      <dgm:prSet/>
      <dgm:spPr/>
      <dgm:t>
        <a:bodyPr/>
        <a:lstStyle/>
        <a:p>
          <a:endParaRPr lang="ru-RU"/>
        </a:p>
      </dgm:t>
    </dgm:pt>
    <dgm:pt modelId="{10AD83C9-9350-4EC6-8881-1E51F87177AB}" type="pres">
      <dgm:prSet presAssocID="{FEAF23DD-EAB7-4DB2-B2C1-5AA0A9D68D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3F18C-3639-4205-92D8-C2179558F6CF}" type="pres">
      <dgm:prSet presAssocID="{0325173D-3605-40AF-B8A3-7AFCD2B1FBD9}" presName="composite" presStyleCnt="0"/>
      <dgm:spPr/>
    </dgm:pt>
    <dgm:pt modelId="{B336595A-1C58-42C9-ACAD-22C9E7F3CEF4}" type="pres">
      <dgm:prSet presAssocID="{0325173D-3605-40AF-B8A3-7AFCD2B1FBD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5FDA3-9847-4F24-83ED-F255B6320122}" type="pres">
      <dgm:prSet presAssocID="{0325173D-3605-40AF-B8A3-7AFCD2B1FBD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4150D-ACE9-46A2-BA3E-62E4552A7D7D}" type="pres">
      <dgm:prSet presAssocID="{1AD88D24-A253-4CE3-99F9-65EF67490B1C}" presName="sp" presStyleCnt="0"/>
      <dgm:spPr/>
    </dgm:pt>
    <dgm:pt modelId="{D1B5872E-58AE-47EF-9F0F-CC4BA52A98E6}" type="pres">
      <dgm:prSet presAssocID="{A01C88A0-F2A7-4694-9E9B-195E66F221D4}" presName="composite" presStyleCnt="0"/>
      <dgm:spPr/>
    </dgm:pt>
    <dgm:pt modelId="{28AAC01A-F5D3-446F-9255-855B1CF0FC47}" type="pres">
      <dgm:prSet presAssocID="{A01C88A0-F2A7-4694-9E9B-195E66F221D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5DA1-A2EB-4E95-9540-550E05339874}" type="pres">
      <dgm:prSet presAssocID="{A01C88A0-F2A7-4694-9E9B-195E66F221D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82BF1-1894-4D3C-ABF1-42B04D353CF3}" type="pres">
      <dgm:prSet presAssocID="{764A8B9B-EC3F-44A4-A806-C12A9FD9AB47}" presName="sp" presStyleCnt="0"/>
      <dgm:spPr/>
    </dgm:pt>
    <dgm:pt modelId="{FA554AAE-4C37-4A90-9CB5-4402F714402D}" type="pres">
      <dgm:prSet presAssocID="{75B76A4F-CF48-456E-9A2B-ADEED8D13F48}" presName="composite" presStyleCnt="0"/>
      <dgm:spPr/>
    </dgm:pt>
    <dgm:pt modelId="{E05FB783-B829-4B3D-9146-A12665450FE5}" type="pres">
      <dgm:prSet presAssocID="{75B76A4F-CF48-456E-9A2B-ADEED8D13F48}" presName="parentText" presStyleLbl="alignNode1" presStyleIdx="2" presStyleCnt="4" custLinFactNeighborX="902" custLinFactNeighborY="1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89B9-3CFF-48C8-AD63-7BE5AF7236FF}" type="pres">
      <dgm:prSet presAssocID="{75B76A4F-CF48-456E-9A2B-ADEED8D13F4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B188-E2FC-4754-BD39-163112FB27CC}" type="pres">
      <dgm:prSet presAssocID="{2803D298-D12A-48C1-824D-CE5EB52140BF}" presName="sp" presStyleCnt="0"/>
      <dgm:spPr/>
    </dgm:pt>
    <dgm:pt modelId="{BC342D70-598A-46E3-A92A-9113BFB25C95}" type="pres">
      <dgm:prSet presAssocID="{9C55A615-B5F4-423D-AB96-B020AB14F7F5}" presName="composite" presStyleCnt="0"/>
      <dgm:spPr/>
    </dgm:pt>
    <dgm:pt modelId="{CB36A42A-71A8-48EB-A90E-B4411123AB2A}" type="pres">
      <dgm:prSet presAssocID="{9C55A615-B5F4-423D-AB96-B020AB14F7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DC12A-3FD2-4FEA-826A-48F78A1FB105}" type="pres">
      <dgm:prSet presAssocID="{9C55A615-B5F4-423D-AB96-B020AB14F7F5}" presName="descendantText" presStyleLbl="alignAcc1" presStyleIdx="3" presStyleCnt="4" custLinFactNeighborX="438" custLinFactNeighborY="1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4B238-F695-4CC1-A1B8-48C5C6192963}" srcId="{FEAF23DD-EAB7-4DB2-B2C1-5AA0A9D68D32}" destId="{75B76A4F-CF48-456E-9A2B-ADEED8D13F48}" srcOrd="2" destOrd="0" parTransId="{D10239E3-5260-47BC-AE26-CA50AC263901}" sibTransId="{2803D298-D12A-48C1-824D-CE5EB52140BF}"/>
    <dgm:cxn modelId="{777C1D54-F891-4E7A-A040-A85AC3A68F45}" type="presOf" srcId="{0325173D-3605-40AF-B8A3-7AFCD2B1FBD9}" destId="{B336595A-1C58-42C9-ACAD-22C9E7F3CEF4}" srcOrd="0" destOrd="0" presId="urn:microsoft.com/office/officeart/2005/8/layout/chevron2"/>
    <dgm:cxn modelId="{F19C68AA-E5A1-4526-8C48-F97CF8AE383D}" srcId="{A01C88A0-F2A7-4694-9E9B-195E66F221D4}" destId="{39879674-E1EC-43AA-A23C-0CF2D77F0197}" srcOrd="0" destOrd="0" parTransId="{9C4AD221-14A0-4CD0-BF1E-2E2FC191F9AE}" sibTransId="{98B9E36F-AE28-46C6-BF9A-747F14C9A0B4}"/>
    <dgm:cxn modelId="{D1ADE0A4-12AF-4D56-86C4-D0E42F08FB77}" srcId="{FEAF23DD-EAB7-4DB2-B2C1-5AA0A9D68D32}" destId="{0325173D-3605-40AF-B8A3-7AFCD2B1FBD9}" srcOrd="0" destOrd="0" parTransId="{7CD65173-F23D-414C-A93F-4A04A24D15F5}" sibTransId="{1AD88D24-A253-4CE3-99F9-65EF67490B1C}"/>
    <dgm:cxn modelId="{4A9BE8C0-EC33-4BC6-9CAC-E21958C23388}" srcId="{0325173D-3605-40AF-B8A3-7AFCD2B1FBD9}" destId="{B43BA9C6-BBE9-4E86-BEFA-D3157F77B862}" srcOrd="0" destOrd="0" parTransId="{2618F177-A02A-4D4F-95B4-08773099E302}" sibTransId="{3DC58FA1-8446-432E-9307-8AD1173D3FB8}"/>
    <dgm:cxn modelId="{5770835B-2160-484F-86CC-EDFB10373FC7}" srcId="{FEAF23DD-EAB7-4DB2-B2C1-5AA0A9D68D32}" destId="{A01C88A0-F2A7-4694-9E9B-195E66F221D4}" srcOrd="1" destOrd="0" parTransId="{990C7EDE-5474-4A80-B004-9E504D5566E0}" sibTransId="{764A8B9B-EC3F-44A4-A806-C12A9FD9AB47}"/>
    <dgm:cxn modelId="{5726B753-A1D2-47D7-BD48-907807EF1CDC}" type="presOf" srcId="{8778156B-084C-4E62-9DAF-4B750BE4CB3E}" destId="{3AED89B9-3CFF-48C8-AD63-7BE5AF7236FF}" srcOrd="0" destOrd="0" presId="urn:microsoft.com/office/officeart/2005/8/layout/chevron2"/>
    <dgm:cxn modelId="{93351823-5D6E-4ED4-885F-580E09A55E95}" type="presOf" srcId="{B43BA9C6-BBE9-4E86-BEFA-D3157F77B862}" destId="{F745FDA3-9847-4F24-83ED-F255B6320122}" srcOrd="0" destOrd="0" presId="urn:microsoft.com/office/officeart/2005/8/layout/chevron2"/>
    <dgm:cxn modelId="{D5EE9685-D2E3-4A21-A2A1-91909DEF1C2B}" srcId="{75B76A4F-CF48-456E-9A2B-ADEED8D13F48}" destId="{8778156B-084C-4E62-9DAF-4B750BE4CB3E}" srcOrd="0" destOrd="0" parTransId="{C129D54B-288E-4394-A9DE-A1371FF2A678}" sibTransId="{DA992221-2AF8-4075-9DD9-CE9B8525F574}"/>
    <dgm:cxn modelId="{D985AAA7-4175-4D91-A3E2-F02CBF9291FA}" type="presOf" srcId="{75B76A4F-CF48-456E-9A2B-ADEED8D13F48}" destId="{E05FB783-B829-4B3D-9146-A12665450FE5}" srcOrd="0" destOrd="0" presId="urn:microsoft.com/office/officeart/2005/8/layout/chevron2"/>
    <dgm:cxn modelId="{90AF0C4C-DA5D-4DBE-AC80-B96E66D65302}" type="presOf" srcId="{A01C88A0-F2A7-4694-9E9B-195E66F221D4}" destId="{28AAC01A-F5D3-446F-9255-855B1CF0FC47}" srcOrd="0" destOrd="0" presId="urn:microsoft.com/office/officeart/2005/8/layout/chevron2"/>
    <dgm:cxn modelId="{545F4872-8D0D-4961-9C7B-A3AD7C824BC4}" type="presOf" srcId="{FEAF23DD-EAB7-4DB2-B2C1-5AA0A9D68D32}" destId="{10AD83C9-9350-4EC6-8881-1E51F87177AB}" srcOrd="0" destOrd="0" presId="urn:microsoft.com/office/officeart/2005/8/layout/chevron2"/>
    <dgm:cxn modelId="{E98AEFCE-497C-48C9-996C-773798EC3EC3}" srcId="{FEAF23DD-EAB7-4DB2-B2C1-5AA0A9D68D32}" destId="{9C55A615-B5F4-423D-AB96-B020AB14F7F5}" srcOrd="3" destOrd="0" parTransId="{01AAFACD-6F26-492C-8740-E6D8E5954E07}" sibTransId="{50C53FB4-FF74-487B-AAD9-34430C6B018D}"/>
    <dgm:cxn modelId="{C9F01B12-2216-4951-BC6B-568226BBF1BD}" type="presOf" srcId="{9C55A615-B5F4-423D-AB96-B020AB14F7F5}" destId="{CB36A42A-71A8-48EB-A90E-B4411123AB2A}" srcOrd="0" destOrd="0" presId="urn:microsoft.com/office/officeart/2005/8/layout/chevron2"/>
    <dgm:cxn modelId="{D252EBE7-2397-4A32-9ABD-06EADCD84ABB}" srcId="{9C55A615-B5F4-423D-AB96-B020AB14F7F5}" destId="{82C66E8B-7887-4602-BDFF-F3DBE7C4E1F0}" srcOrd="0" destOrd="0" parTransId="{9B24236C-D247-4BB3-B2C5-DF7543BBFFE6}" sibTransId="{A0B5C5D6-D7A9-4F0E-8093-8ADF21DFC1CF}"/>
    <dgm:cxn modelId="{E8E9FE58-1F30-42F4-BEA1-77B1CC001BC5}" type="presOf" srcId="{39879674-E1EC-43AA-A23C-0CF2D77F0197}" destId="{2E125DA1-A2EB-4E95-9540-550E05339874}" srcOrd="0" destOrd="0" presId="urn:microsoft.com/office/officeart/2005/8/layout/chevron2"/>
    <dgm:cxn modelId="{F57B8A6F-306E-4F1B-B7C7-A5CF093F5418}" type="presOf" srcId="{82C66E8B-7887-4602-BDFF-F3DBE7C4E1F0}" destId="{00FDC12A-3FD2-4FEA-826A-48F78A1FB105}" srcOrd="0" destOrd="0" presId="urn:microsoft.com/office/officeart/2005/8/layout/chevron2"/>
    <dgm:cxn modelId="{0A59216B-CEB3-428E-86F3-2CBD525A6CB5}" type="presParOf" srcId="{10AD83C9-9350-4EC6-8881-1E51F87177AB}" destId="{0F93F18C-3639-4205-92D8-C2179558F6CF}" srcOrd="0" destOrd="0" presId="urn:microsoft.com/office/officeart/2005/8/layout/chevron2"/>
    <dgm:cxn modelId="{E8041F4F-913B-4816-8738-A761074CEAB3}" type="presParOf" srcId="{0F93F18C-3639-4205-92D8-C2179558F6CF}" destId="{B336595A-1C58-42C9-ACAD-22C9E7F3CEF4}" srcOrd="0" destOrd="0" presId="urn:microsoft.com/office/officeart/2005/8/layout/chevron2"/>
    <dgm:cxn modelId="{1951B06F-04E0-46BA-81F0-33258A28794A}" type="presParOf" srcId="{0F93F18C-3639-4205-92D8-C2179558F6CF}" destId="{F745FDA3-9847-4F24-83ED-F255B6320122}" srcOrd="1" destOrd="0" presId="urn:microsoft.com/office/officeart/2005/8/layout/chevron2"/>
    <dgm:cxn modelId="{64222DE1-60F8-4328-9C46-99E0648E3F6F}" type="presParOf" srcId="{10AD83C9-9350-4EC6-8881-1E51F87177AB}" destId="{9944150D-ACE9-46A2-BA3E-62E4552A7D7D}" srcOrd="1" destOrd="0" presId="urn:microsoft.com/office/officeart/2005/8/layout/chevron2"/>
    <dgm:cxn modelId="{1A7477EB-BBB1-43EA-9584-6D9600D68349}" type="presParOf" srcId="{10AD83C9-9350-4EC6-8881-1E51F87177AB}" destId="{D1B5872E-58AE-47EF-9F0F-CC4BA52A98E6}" srcOrd="2" destOrd="0" presId="urn:microsoft.com/office/officeart/2005/8/layout/chevron2"/>
    <dgm:cxn modelId="{F1CAE131-E738-4961-AE55-07D7D67D46A8}" type="presParOf" srcId="{D1B5872E-58AE-47EF-9F0F-CC4BA52A98E6}" destId="{28AAC01A-F5D3-446F-9255-855B1CF0FC47}" srcOrd="0" destOrd="0" presId="urn:microsoft.com/office/officeart/2005/8/layout/chevron2"/>
    <dgm:cxn modelId="{EA06CB78-24CE-4EFF-BC69-A3CEDCD74543}" type="presParOf" srcId="{D1B5872E-58AE-47EF-9F0F-CC4BA52A98E6}" destId="{2E125DA1-A2EB-4E95-9540-550E05339874}" srcOrd="1" destOrd="0" presId="urn:microsoft.com/office/officeart/2005/8/layout/chevron2"/>
    <dgm:cxn modelId="{D5D89D91-F13D-4EA8-B460-FCE43DA8449B}" type="presParOf" srcId="{10AD83C9-9350-4EC6-8881-1E51F87177AB}" destId="{ABB82BF1-1894-4D3C-ABF1-42B04D353CF3}" srcOrd="3" destOrd="0" presId="urn:microsoft.com/office/officeart/2005/8/layout/chevron2"/>
    <dgm:cxn modelId="{E7E1008B-BA89-4E11-BD7D-246FB7847BA2}" type="presParOf" srcId="{10AD83C9-9350-4EC6-8881-1E51F87177AB}" destId="{FA554AAE-4C37-4A90-9CB5-4402F714402D}" srcOrd="4" destOrd="0" presId="urn:microsoft.com/office/officeart/2005/8/layout/chevron2"/>
    <dgm:cxn modelId="{1B1CCEFB-86FE-426E-BE47-9649174499FA}" type="presParOf" srcId="{FA554AAE-4C37-4A90-9CB5-4402F714402D}" destId="{E05FB783-B829-4B3D-9146-A12665450FE5}" srcOrd="0" destOrd="0" presId="urn:microsoft.com/office/officeart/2005/8/layout/chevron2"/>
    <dgm:cxn modelId="{DC2AF29E-8F73-40F6-B7ED-922CE16D98B4}" type="presParOf" srcId="{FA554AAE-4C37-4A90-9CB5-4402F714402D}" destId="{3AED89B9-3CFF-48C8-AD63-7BE5AF7236FF}" srcOrd="1" destOrd="0" presId="urn:microsoft.com/office/officeart/2005/8/layout/chevron2"/>
    <dgm:cxn modelId="{59353160-C1A6-4FFA-9223-4B549DBDC935}" type="presParOf" srcId="{10AD83C9-9350-4EC6-8881-1E51F87177AB}" destId="{9AB7B188-E2FC-4754-BD39-163112FB27CC}" srcOrd="5" destOrd="0" presId="urn:microsoft.com/office/officeart/2005/8/layout/chevron2"/>
    <dgm:cxn modelId="{E6B36EC3-6E35-412D-B824-19AD3FBEF645}" type="presParOf" srcId="{10AD83C9-9350-4EC6-8881-1E51F87177AB}" destId="{BC342D70-598A-46E3-A92A-9113BFB25C95}" srcOrd="6" destOrd="0" presId="urn:microsoft.com/office/officeart/2005/8/layout/chevron2"/>
    <dgm:cxn modelId="{14251154-B802-4316-B46B-12901D5F0D70}" type="presParOf" srcId="{BC342D70-598A-46E3-A92A-9113BFB25C95}" destId="{CB36A42A-71A8-48EB-A90E-B4411123AB2A}" srcOrd="0" destOrd="0" presId="urn:microsoft.com/office/officeart/2005/8/layout/chevron2"/>
    <dgm:cxn modelId="{6EA7BACE-03D4-4954-91AF-B13F4F67E34B}" type="presParOf" srcId="{BC342D70-598A-46E3-A92A-9113BFB25C95}" destId="{00FDC12A-3FD2-4FEA-826A-48F78A1FB1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4AAE8-C04A-4F36-9330-18D1A5561F66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B9D3F78-F4A0-4611-A703-859DAD4A365B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accent6">
                  <a:lumMod val="75000"/>
                </a:schemeClr>
              </a:solidFill>
            </a:rPr>
            <a:t>Апробация Электронного образовательного комплекса  как технологии обучения и метода электронного образования</a:t>
          </a:r>
          <a:endParaRPr lang="ru-RU" sz="42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262981" y="0"/>
        <a:ext cx="5966618" cy="45259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AA3035-00E6-4B57-9AC2-54A4CADE8DCD}">
      <dsp:nvSpPr>
        <dsp:cNvPr id="0" name=""/>
        <dsp:cNvSpPr/>
      </dsp:nvSpPr>
      <dsp:spPr>
        <a:xfrm rot="10800000">
          <a:off x="1638265" y="849"/>
          <a:ext cx="5472684" cy="1825372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827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Разработать нормативно- правовую базу.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Создать информационное образовательное пространство, направленное  на индивидуализацию обучения, интенсификацию учебной деятельности учащихся, формирование современных общих и предметных компетенций</a:t>
          </a:r>
        </a:p>
      </dsp:txBody>
      <dsp:txXfrm rot="10800000">
        <a:off x="1638265" y="849"/>
        <a:ext cx="5472684" cy="1825372"/>
      </dsp:txXfrm>
    </dsp:sp>
    <dsp:sp modelId="{559EF6B0-B5B9-4EE1-B34E-F428657D11CB}">
      <dsp:nvSpPr>
        <dsp:cNvPr id="0" name=""/>
        <dsp:cNvSpPr/>
      </dsp:nvSpPr>
      <dsp:spPr>
        <a:xfrm>
          <a:off x="1220973" y="330820"/>
          <a:ext cx="1039228" cy="1039228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3407EB46-E94A-48CD-A87A-946AAF5337BB}">
      <dsp:nvSpPr>
        <dsp:cNvPr id="0" name=""/>
        <dsp:cNvSpPr/>
      </dsp:nvSpPr>
      <dsp:spPr>
        <a:xfrm rot="10800000">
          <a:off x="1638265" y="2136439"/>
          <a:ext cx="5472684" cy="103922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82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Апробировать  электронный  образовательный комплекс в параллели учащихся 6-х классов</a:t>
          </a:r>
        </a:p>
      </dsp:txBody>
      <dsp:txXfrm rot="10800000">
        <a:off x="1638265" y="2136439"/>
        <a:ext cx="5472684" cy="1039228"/>
      </dsp:txXfrm>
    </dsp:sp>
    <dsp:sp modelId="{2A0E6BD0-1F94-4E6D-916B-07F956F58DEE}">
      <dsp:nvSpPr>
        <dsp:cNvPr id="0" name=""/>
        <dsp:cNvSpPr/>
      </dsp:nvSpPr>
      <dsp:spPr>
        <a:xfrm>
          <a:off x="1118650" y="2136439"/>
          <a:ext cx="1039228" cy="1039228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37FF96D1-DAE2-44EA-8A72-958312FF2389}">
      <dsp:nvSpPr>
        <dsp:cNvPr id="0" name=""/>
        <dsp:cNvSpPr/>
      </dsp:nvSpPr>
      <dsp:spPr>
        <a:xfrm rot="10800000">
          <a:off x="1714499" y="3486734"/>
          <a:ext cx="5472684" cy="103922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827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Интегрировать мобильный цифровой образовательный   комплекс      в реальный  учебный процесс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1714499" y="3486734"/>
        <a:ext cx="5472684" cy="1039228"/>
      </dsp:txXfrm>
    </dsp:sp>
    <dsp:sp modelId="{A8106A3D-90FC-4367-8622-98609E38EFF4}">
      <dsp:nvSpPr>
        <dsp:cNvPr id="0" name=""/>
        <dsp:cNvSpPr/>
      </dsp:nvSpPr>
      <dsp:spPr>
        <a:xfrm>
          <a:off x="1118650" y="3485885"/>
          <a:ext cx="1039228" cy="1039228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9B88E1-0E7F-4A8E-B02F-61B4EB7F29EC}">
      <dsp:nvSpPr>
        <dsp:cNvPr id="0" name=""/>
        <dsp:cNvSpPr/>
      </dsp:nvSpPr>
      <dsp:spPr>
        <a:xfrm rot="5400000">
          <a:off x="-240378" y="214747"/>
          <a:ext cx="1393112" cy="975178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40378" y="214747"/>
        <a:ext cx="1393112" cy="975178"/>
      </dsp:txXfrm>
    </dsp:sp>
    <dsp:sp modelId="{B448C639-0CF8-42F8-A621-663473DE0EE8}">
      <dsp:nvSpPr>
        <dsp:cNvPr id="0" name=""/>
        <dsp:cNvSpPr/>
      </dsp:nvSpPr>
      <dsp:spPr>
        <a:xfrm rot="5400000">
          <a:off x="4118216" y="-3168668"/>
          <a:ext cx="905522" cy="7254421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ЭОК - инструмент подготовки субъекта к высоким требованиям информационной среды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4118216" y="-3168668"/>
        <a:ext cx="905522" cy="7254421"/>
      </dsp:txXfrm>
    </dsp:sp>
    <dsp:sp modelId="{701230F9-8098-4DBB-B0C2-059E1B11FA05}">
      <dsp:nvSpPr>
        <dsp:cNvPr id="0" name=""/>
        <dsp:cNvSpPr/>
      </dsp:nvSpPr>
      <dsp:spPr>
        <a:xfrm rot="5400000">
          <a:off x="-240378" y="1814728"/>
          <a:ext cx="1393112" cy="975178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-240378" y="1814728"/>
        <a:ext cx="1393112" cy="975178"/>
      </dsp:txXfrm>
    </dsp:sp>
    <dsp:sp modelId="{A0891235-5ECD-4DF5-BBC1-B7A23AD23929}">
      <dsp:nvSpPr>
        <dsp:cNvPr id="0" name=""/>
        <dsp:cNvSpPr/>
      </dsp:nvSpPr>
      <dsp:spPr>
        <a:xfrm rot="5400000">
          <a:off x="3746462" y="-1631511"/>
          <a:ext cx="1649029" cy="7380068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Уроки являются комплексными, содержат текст, иллюстрации, видеофильмы, аудиоролики, различные типы заданий. В системе имеется весь необходимый функционал : электронное планирование, электронные журналы, электронные дневники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</a:rPr>
            <a:t>Высокая степень  интерактивности образовательного процесса и осуществления регулярного контроля за его ходом</a:t>
          </a:r>
          <a:endParaRPr lang="ru-RU" sz="1800" kern="1200" dirty="0">
            <a:solidFill>
              <a:srgbClr val="002060"/>
            </a:solidFill>
          </a:endParaRPr>
        </a:p>
      </dsp:txBody>
      <dsp:txXfrm rot="5400000">
        <a:off x="3746462" y="-1631511"/>
        <a:ext cx="1649029" cy="7380068"/>
      </dsp:txXfrm>
    </dsp:sp>
    <dsp:sp modelId="{7BF7836A-15C3-49E6-98C7-41B81D01AC60}">
      <dsp:nvSpPr>
        <dsp:cNvPr id="0" name=""/>
        <dsp:cNvSpPr/>
      </dsp:nvSpPr>
      <dsp:spPr>
        <a:xfrm rot="5400000">
          <a:off x="-240378" y="3336037"/>
          <a:ext cx="1393112" cy="975178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5400000">
        <a:off x="-240378" y="3336037"/>
        <a:ext cx="1393112" cy="975178"/>
      </dsp:txXfrm>
    </dsp:sp>
    <dsp:sp modelId="{E17FB435-2223-4A39-957A-AC7B151BDE61}">
      <dsp:nvSpPr>
        <dsp:cNvPr id="0" name=""/>
        <dsp:cNvSpPr/>
      </dsp:nvSpPr>
      <dsp:spPr>
        <a:xfrm rot="5400000">
          <a:off x="3770363" y="152909"/>
          <a:ext cx="1491685" cy="7254421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</a:rPr>
            <a:t>Интерфейс родителя. Доступ родителей осуществляется по индивидуальному логину и паролю с обычного компьютера. На персональной странице родители могут посмотреть дневник своего ребенка, развернутые отчеты о выполнении учеником тестирований ,расписание уроков.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3770363" y="152909"/>
        <a:ext cx="1491685" cy="72544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88C14-3706-4815-83CB-4DD72671947C}">
      <dsp:nvSpPr>
        <dsp:cNvPr id="0" name=""/>
        <dsp:cNvSpPr/>
      </dsp:nvSpPr>
      <dsp:spPr>
        <a:xfrm>
          <a:off x="1794920" y="392267"/>
          <a:ext cx="4307808" cy="4307808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148830" y="1520503"/>
        <a:ext cx="1538503" cy="2051337"/>
      </dsp:txXfrm>
    </dsp:sp>
    <dsp:sp modelId="{9FF64BB4-7F7C-4380-B515-976E7FCACD11}">
      <dsp:nvSpPr>
        <dsp:cNvPr id="0" name=""/>
        <dsp:cNvSpPr/>
      </dsp:nvSpPr>
      <dsp:spPr>
        <a:xfrm>
          <a:off x="1653757" y="379301"/>
          <a:ext cx="4307808" cy="430780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69153" y="1507536"/>
        <a:ext cx="1538503" cy="2051337"/>
      </dsp:txXfrm>
    </dsp:sp>
    <dsp:sp modelId="{EA6A4EEA-A1C2-45F2-BB2D-BB8C89BF1FF5}">
      <dsp:nvSpPr>
        <dsp:cNvPr id="0" name=""/>
        <dsp:cNvSpPr/>
      </dsp:nvSpPr>
      <dsp:spPr>
        <a:xfrm>
          <a:off x="1528246" y="71179"/>
          <a:ext cx="4841156" cy="4841156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D7057E-147C-4AD2-BDF0-89764515EA3E}">
      <dsp:nvSpPr>
        <dsp:cNvPr id="0" name=""/>
        <dsp:cNvSpPr/>
      </dsp:nvSpPr>
      <dsp:spPr>
        <a:xfrm>
          <a:off x="1290309" y="107011"/>
          <a:ext cx="4841156" cy="4841156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A59B16-E6A1-4AC0-AE24-894D3CAE144C}">
      <dsp:nvSpPr>
        <dsp:cNvPr id="0" name=""/>
        <dsp:cNvSpPr/>
      </dsp:nvSpPr>
      <dsp:spPr>
        <a:xfrm>
          <a:off x="0" y="0"/>
          <a:ext cx="8565678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6">
                  <a:lumMod val="75000"/>
                </a:schemeClr>
              </a:solidFill>
            </a:rPr>
            <a:t>Этап первый, ориентировочный: аналитический, концептуальный, организационный.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chemeClr val="accent6">
                  <a:lumMod val="75000"/>
                </a:schemeClr>
              </a:solidFill>
            </a:rPr>
            <a:t>  2011/2012  учебный год. </a:t>
          </a:r>
        </a:p>
      </dsp:txBody>
      <dsp:txXfrm>
        <a:off x="0" y="0"/>
        <a:ext cx="8565678" cy="2136024"/>
      </dsp:txXfrm>
    </dsp:sp>
    <dsp:sp modelId="{827336EE-DEE2-4F1B-94C4-0D573D7BC8BD}">
      <dsp:nvSpPr>
        <dsp:cNvPr id="0" name=""/>
        <dsp:cNvSpPr/>
      </dsp:nvSpPr>
      <dsp:spPr>
        <a:xfrm>
          <a:off x="3440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Разработка  нормативной базы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40" y="2364218"/>
        <a:ext cx="1605262" cy="2136024"/>
      </dsp:txXfrm>
    </dsp:sp>
    <dsp:sp modelId="{6DF22AC3-9112-46EB-81CF-880BE53BA17D}">
      <dsp:nvSpPr>
        <dsp:cNvPr id="0" name=""/>
        <dsp:cNvSpPr/>
      </dsp:nvSpPr>
      <dsp:spPr>
        <a:xfrm>
          <a:off x="1743544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75000"/>
                </a:schemeClr>
              </a:solidFill>
            </a:rPr>
            <a:t>Обсуждение проекта во всех управленческих структурах</a:t>
          </a:r>
          <a:endParaRPr lang="ru-RU" sz="15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43544" y="2364218"/>
        <a:ext cx="1605262" cy="2136024"/>
      </dsp:txXfrm>
    </dsp:sp>
    <dsp:sp modelId="{4D809081-B347-4D60-B995-BF5ABAAC1CAC}">
      <dsp:nvSpPr>
        <dsp:cNvPr id="0" name=""/>
        <dsp:cNvSpPr/>
      </dsp:nvSpPr>
      <dsp:spPr>
        <a:xfrm>
          <a:off x="3483648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75000"/>
                </a:schemeClr>
              </a:solidFill>
            </a:rPr>
            <a:t>Выявление учебных дисциплин для использования ЭОК</a:t>
          </a:r>
          <a:endParaRPr lang="ru-RU" sz="15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83648" y="2364218"/>
        <a:ext cx="1605262" cy="2136024"/>
      </dsp:txXfrm>
    </dsp:sp>
    <dsp:sp modelId="{71E0B0BC-8770-4362-9BE3-1E59FFF860F6}">
      <dsp:nvSpPr>
        <dsp:cNvPr id="0" name=""/>
        <dsp:cNvSpPr/>
      </dsp:nvSpPr>
      <dsp:spPr>
        <a:xfrm>
          <a:off x="5223753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75000"/>
                </a:schemeClr>
              </a:solidFill>
            </a:rPr>
            <a:t>Обучение педагогов</a:t>
          </a:r>
        </a:p>
      </dsp:txBody>
      <dsp:txXfrm>
        <a:off x="5223753" y="2364218"/>
        <a:ext cx="1605262" cy="2136024"/>
      </dsp:txXfrm>
    </dsp:sp>
    <dsp:sp modelId="{16802767-A0B6-4C4F-B687-A280E02A5F66}">
      <dsp:nvSpPr>
        <dsp:cNvPr id="0" name=""/>
        <dsp:cNvSpPr/>
      </dsp:nvSpPr>
      <dsp:spPr>
        <a:xfrm>
          <a:off x="6963857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6">
                  <a:lumMod val="75000"/>
                </a:schemeClr>
              </a:solidFill>
            </a:rPr>
            <a:t>Запуск проекта. </a:t>
          </a:r>
          <a:endParaRPr lang="ru-RU" sz="15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963857" y="2364218"/>
        <a:ext cx="1605262" cy="21360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A59B16-E6A1-4AC0-AE24-894D3CAE144C}">
      <dsp:nvSpPr>
        <dsp:cNvPr id="0" name=""/>
        <dsp:cNvSpPr/>
      </dsp:nvSpPr>
      <dsp:spPr>
        <a:xfrm>
          <a:off x="0" y="0"/>
          <a:ext cx="8565678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accent6">
                  <a:lumMod val="75000"/>
                </a:schemeClr>
              </a:solidFill>
            </a:rPr>
            <a:t>Этап второй, основной:  этап реализации и мониторинга проекта. 2012/13 учебный год. </a:t>
          </a:r>
        </a:p>
      </dsp:txBody>
      <dsp:txXfrm>
        <a:off x="0" y="0"/>
        <a:ext cx="8565678" cy="2136024"/>
      </dsp:txXfrm>
    </dsp:sp>
    <dsp:sp modelId="{827336EE-DEE2-4F1B-94C4-0D573D7BC8BD}">
      <dsp:nvSpPr>
        <dsp:cNvPr id="0" name=""/>
        <dsp:cNvSpPr/>
      </dsp:nvSpPr>
      <dsp:spPr>
        <a:xfrm>
          <a:off x="3440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Повышение квалификации педагогов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40" y="2364218"/>
        <a:ext cx="1605262" cy="2136024"/>
      </dsp:txXfrm>
    </dsp:sp>
    <dsp:sp modelId="{6DF22AC3-9112-46EB-81CF-880BE53BA17D}">
      <dsp:nvSpPr>
        <dsp:cNvPr id="0" name=""/>
        <dsp:cNvSpPr/>
      </dsp:nvSpPr>
      <dsp:spPr>
        <a:xfrm>
          <a:off x="1743544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Введение новых  учебных дисциплин для использования ЭОК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743544" y="2364218"/>
        <a:ext cx="1605262" cy="2136024"/>
      </dsp:txXfrm>
    </dsp:sp>
    <dsp:sp modelId="{4D809081-B347-4D60-B995-BF5ABAAC1CAC}">
      <dsp:nvSpPr>
        <dsp:cNvPr id="0" name=""/>
        <dsp:cNvSpPr/>
      </dsp:nvSpPr>
      <dsp:spPr>
        <a:xfrm>
          <a:off x="3483648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Организация мастер-классов,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семинаров 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83648" y="2364218"/>
        <a:ext cx="1605262" cy="2136024"/>
      </dsp:txXfrm>
    </dsp:sp>
    <dsp:sp modelId="{0EF93313-278F-4A2A-90F7-B3FDEAF23DA4}">
      <dsp:nvSpPr>
        <dsp:cNvPr id="0" name=""/>
        <dsp:cNvSpPr/>
      </dsp:nvSpPr>
      <dsp:spPr>
        <a:xfrm>
          <a:off x="5223753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Разработка системы показателей по мониторингу и оценке деятельности в рамках проекта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223753" y="2364218"/>
        <a:ext cx="1605262" cy="2136024"/>
      </dsp:txXfrm>
    </dsp:sp>
    <dsp:sp modelId="{16802767-A0B6-4C4F-B687-A280E02A5F66}">
      <dsp:nvSpPr>
        <dsp:cNvPr id="0" name=""/>
        <dsp:cNvSpPr/>
      </dsp:nvSpPr>
      <dsp:spPr>
        <a:xfrm>
          <a:off x="6963857" y="2364218"/>
          <a:ext cx="1605262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Проведение общественных экспертиз по реализации проекта Публикация результатов мониторинга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963857" y="2364218"/>
        <a:ext cx="1605262" cy="21360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A59B16-E6A1-4AC0-AE24-894D3CAE144C}">
      <dsp:nvSpPr>
        <dsp:cNvPr id="0" name=""/>
        <dsp:cNvSpPr/>
      </dsp:nvSpPr>
      <dsp:spPr>
        <a:xfrm>
          <a:off x="0" y="71436"/>
          <a:ext cx="7024526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accent6">
                  <a:lumMod val="50000"/>
                </a:schemeClr>
              </a:solidFill>
            </a:rPr>
            <a:t>Этап третий аналитический:  : этап анализа, мониторинга, корректирования проекта  и  проектирования на новый период.        </a:t>
          </a:r>
        </a:p>
      </dsp:txBody>
      <dsp:txXfrm>
        <a:off x="0" y="71436"/>
        <a:ext cx="7024526" cy="2136024"/>
      </dsp:txXfrm>
    </dsp:sp>
    <dsp:sp modelId="{7B0BFBF9-A492-4580-A10F-8FC25BBA3239}">
      <dsp:nvSpPr>
        <dsp:cNvPr id="0" name=""/>
        <dsp:cNvSpPr/>
      </dsp:nvSpPr>
      <dsp:spPr>
        <a:xfrm>
          <a:off x="5215" y="2364218"/>
          <a:ext cx="1316440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Анализ опыта. Общественная экспертиза деятельности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215" y="2364218"/>
        <a:ext cx="1316440" cy="2136024"/>
      </dsp:txXfrm>
    </dsp:sp>
    <dsp:sp modelId="{C6D0C3DF-590A-41BB-A0EB-81EC60CC2405}">
      <dsp:nvSpPr>
        <dsp:cNvPr id="0" name=""/>
        <dsp:cNvSpPr/>
      </dsp:nvSpPr>
      <dsp:spPr>
        <a:xfrm>
          <a:off x="1432237" y="2364218"/>
          <a:ext cx="1316440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Обобщение и закрепление опыта позитивных изменений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32237" y="2364218"/>
        <a:ext cx="1316440" cy="2136024"/>
      </dsp:txXfrm>
    </dsp:sp>
    <dsp:sp modelId="{A642C4D6-4500-4769-80E6-7604F072261C}">
      <dsp:nvSpPr>
        <dsp:cNvPr id="0" name=""/>
        <dsp:cNvSpPr/>
      </dsp:nvSpPr>
      <dsp:spPr>
        <a:xfrm>
          <a:off x="2859258" y="2364218"/>
          <a:ext cx="1316440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</a:rPr>
            <a:t>- 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Разработка нового этапа проекта      как 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</a:rPr>
            <a:t>стажировочной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 площадки.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9258" y="2364218"/>
        <a:ext cx="1316440" cy="2136024"/>
      </dsp:txXfrm>
    </dsp:sp>
    <dsp:sp modelId="{C48C3671-2D57-4B62-A571-2C2255A86E8E}">
      <dsp:nvSpPr>
        <dsp:cNvPr id="0" name=""/>
        <dsp:cNvSpPr/>
      </dsp:nvSpPr>
      <dsp:spPr>
        <a:xfrm>
          <a:off x="4286279" y="2364218"/>
          <a:ext cx="1316440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Завершение реализации проекта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86279" y="2364218"/>
        <a:ext cx="1316440" cy="2136024"/>
      </dsp:txXfrm>
    </dsp:sp>
    <dsp:sp modelId="{16802767-A0B6-4C4F-B687-A280E02A5F66}">
      <dsp:nvSpPr>
        <dsp:cNvPr id="0" name=""/>
        <dsp:cNvSpPr/>
      </dsp:nvSpPr>
      <dsp:spPr>
        <a:xfrm>
          <a:off x="5713301" y="2364218"/>
          <a:ext cx="1316440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</a:rPr>
            <a:t>Проведение общественных экспертиз по реализации проекта Публикация результатов мониторинга</a:t>
          </a:r>
          <a:endParaRPr lang="ru-RU" sz="13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713301" y="2364218"/>
        <a:ext cx="1316440" cy="2136024"/>
      </dsp:txXfrm>
    </dsp:sp>
    <dsp:sp modelId="{07CA0AC6-58B7-4DD1-A239-75A1BDA3B8EB}">
      <dsp:nvSpPr>
        <dsp:cNvPr id="0" name=""/>
        <dsp:cNvSpPr/>
      </dsp:nvSpPr>
      <dsp:spPr>
        <a:xfrm>
          <a:off x="7250903" y="351"/>
          <a:ext cx="1316440" cy="213602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accent6">
                  <a:lumMod val="50000"/>
                </a:schemeClr>
              </a:solidFill>
            </a:rPr>
            <a:t>2013 – 2014 учебный год. </a:t>
          </a:r>
        </a:p>
      </dsp:txBody>
      <dsp:txXfrm>
        <a:off x="7250903" y="351"/>
        <a:ext cx="1316440" cy="213602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E67B4-D8B8-4B5A-B0CF-81F9B7BEB0ED}">
      <dsp:nvSpPr>
        <dsp:cNvPr id="0" name=""/>
        <dsp:cNvSpPr/>
      </dsp:nvSpPr>
      <dsp:spPr>
        <a:xfrm>
          <a:off x="416599" y="0"/>
          <a:ext cx="4525963" cy="4525963"/>
        </a:xfrm>
        <a:prstGeom prst="triangl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3DC7D043-22BF-4290-860B-9583E2FB04BE}">
      <dsp:nvSpPr>
        <dsp:cNvPr id="0" name=""/>
        <dsp:cNvSpPr/>
      </dsp:nvSpPr>
      <dsp:spPr>
        <a:xfrm>
          <a:off x="1425106" y="541135"/>
          <a:ext cx="5493188" cy="114740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инертность педагогического коллектива школы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425106" y="541135"/>
        <a:ext cx="5493188" cy="1147402"/>
      </dsp:txXfrm>
    </dsp:sp>
    <dsp:sp modelId="{7666C14A-7F70-4955-9834-E9DFA7514120}">
      <dsp:nvSpPr>
        <dsp:cNvPr id="0" name=""/>
        <dsp:cNvSpPr/>
      </dsp:nvSpPr>
      <dsp:spPr>
        <a:xfrm>
          <a:off x="0" y="1821078"/>
          <a:ext cx="7943829" cy="89179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искажение смысла  ЭОК в случае формального понимания и применения педагогами информационных технологий.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821078"/>
        <a:ext cx="7943829" cy="891795"/>
      </dsp:txXfrm>
    </dsp:sp>
    <dsp:sp modelId="{0A3042B1-08B0-43AC-856C-73E9C60A2455}">
      <dsp:nvSpPr>
        <dsp:cNvPr id="0" name=""/>
        <dsp:cNvSpPr/>
      </dsp:nvSpPr>
      <dsp:spPr>
        <a:xfrm>
          <a:off x="1428754" y="2863061"/>
          <a:ext cx="5600331" cy="114740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Отсутствие финансирования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Отсутствие отдельной высокоскоростного интернета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428754" y="2863061"/>
        <a:ext cx="5600331" cy="114740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6595A-1C58-42C9-ACAD-22C9E7F3CEF4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5400000">
        <a:off x="-185966" y="189497"/>
        <a:ext cx="1239777" cy="867844"/>
      </dsp:txXfrm>
    </dsp:sp>
    <dsp:sp modelId="{F745FDA3-9847-4F24-83ED-F255B6320122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Организация  учебного процесса  на современном техническом и методическом уровне 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145794" y="-3274419"/>
        <a:ext cx="805855" cy="7361755"/>
      </dsp:txXfrm>
    </dsp:sp>
    <dsp:sp modelId="{28AAC01A-F5D3-446F-9255-855B1CF0FC47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5400000">
        <a:off x="-185966" y="1282538"/>
        <a:ext cx="1239777" cy="867844"/>
      </dsp:txXfrm>
    </dsp:sp>
    <dsp:sp modelId="{2E125DA1-A2EB-4E95-9540-550E05339874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Получение  данных о реальном состоянии и качестве обученности учащихся по предметам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145794" y="-2181378"/>
        <a:ext cx="805855" cy="7361755"/>
      </dsp:txXfrm>
    </dsp:sp>
    <dsp:sp modelId="{E05FB783-B829-4B3D-9146-A12665450FE5}">
      <dsp:nvSpPr>
        <dsp:cNvPr id="0" name=""/>
        <dsp:cNvSpPr/>
      </dsp:nvSpPr>
      <dsp:spPr>
        <a:xfrm rot="5400000">
          <a:off x="-178138" y="2391461"/>
          <a:ext cx="1239777" cy="86784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5400000">
        <a:off x="-178138" y="2391461"/>
        <a:ext cx="1239777" cy="867844"/>
      </dsp:txXfrm>
    </dsp:sp>
    <dsp:sp modelId="{3AED89B9-3CFF-48C8-AD63-7BE5AF7236FF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повышение  результативности  обучения учащихся и профессионализма  педагогов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145794" y="-1088336"/>
        <a:ext cx="805855" cy="7361755"/>
      </dsp:txXfrm>
    </dsp:sp>
    <dsp:sp modelId="{CB36A42A-71A8-48EB-A90E-B4411123AB2A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5400000">
        <a:off x="-185966" y="3468621"/>
        <a:ext cx="1239777" cy="867844"/>
      </dsp:txXfrm>
    </dsp:sp>
    <dsp:sp modelId="{00FDC12A-3FD2-4FEA-826A-48F78A1FB105}">
      <dsp:nvSpPr>
        <dsp:cNvPr id="0" name=""/>
        <dsp:cNvSpPr/>
      </dsp:nvSpPr>
      <dsp:spPr>
        <a:xfrm rot="5400000">
          <a:off x="4145794" y="122488"/>
          <a:ext cx="805855" cy="7361755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Переход к дистанционному обучению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4145794" y="122488"/>
        <a:ext cx="805855" cy="736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73A33-9BB1-44A0-AA8B-B79BCD48E7AE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1D10F-D8A7-4AC6-81CB-252EE0455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908E-1369-4BF9-A938-A58996A47C9A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97656-B2C3-401D-B1C6-C785D16AF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97656-B2C3-401D-B1C6-C785D16AF4C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0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17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55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470A-CDEB-4AA0-B309-38AB4EB5B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90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41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28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19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13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01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5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0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63B84-F8C3-4714-A2A2-358ABAF1E6A2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FBAB-FC21-43CB-8DFF-6A8B1B3F2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66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gif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715404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571744"/>
            <a:ext cx="180022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0113" y="764704"/>
            <a:ext cx="56880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sz="3000" b="1" dirty="0" smtClean="0">
                <a:solidFill>
                  <a:srgbClr val="003399"/>
                </a:solidFill>
              </a:rPr>
              <a:t>Э</a:t>
            </a:r>
            <a:r>
              <a:rPr lang="ru-RU" sz="3000" dirty="0" smtClean="0">
                <a:solidFill>
                  <a:srgbClr val="003399"/>
                </a:solidFill>
              </a:rPr>
              <a:t>ЛЕКТРОННЫЙ </a:t>
            </a:r>
            <a:r>
              <a:rPr lang="ru-RU" sz="3000" b="1" dirty="0" smtClean="0">
                <a:solidFill>
                  <a:srgbClr val="003399"/>
                </a:solidFill>
              </a:rPr>
              <a:t>О</a:t>
            </a:r>
            <a:r>
              <a:rPr lang="ru-RU" sz="3000" dirty="0" smtClean="0">
                <a:solidFill>
                  <a:srgbClr val="003399"/>
                </a:solidFill>
              </a:rPr>
              <a:t>БРАЗОВАТЕЛЬНЫЙ </a:t>
            </a:r>
            <a:r>
              <a:rPr lang="ru-RU" sz="3000" b="1" dirty="0" smtClean="0">
                <a:solidFill>
                  <a:srgbClr val="003399"/>
                </a:solidFill>
              </a:rPr>
              <a:t>К</a:t>
            </a:r>
            <a:r>
              <a:rPr lang="ru-RU" sz="3000" dirty="0" smtClean="0">
                <a:solidFill>
                  <a:srgbClr val="003399"/>
                </a:solidFill>
              </a:rPr>
              <a:t>ОМПЛЕКС</a:t>
            </a:r>
            <a:endParaRPr lang="ru-RU" sz="3000" dirty="0">
              <a:solidFill>
                <a:srgbClr val="003399"/>
              </a:solidFill>
            </a:endParaRPr>
          </a:p>
        </p:txBody>
      </p:sp>
      <p:pic>
        <p:nvPicPr>
          <p:cNvPr id="1027" name="Picture 3" descr="C:\Users\ион\Э-ОК\Реклама и презентации\Презентация Живого Урока\Лог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157192"/>
            <a:ext cx="2138159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28596" y="5000636"/>
            <a:ext cx="5715040" cy="3667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half" idx="2"/>
          </p:nvPr>
        </p:nvSpPr>
        <p:spPr>
          <a:xfrm>
            <a:off x="428596" y="4929198"/>
            <a:ext cx="7572428" cy="12430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Инновационный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проект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 МОУ СОШ № 4 г. Губкинский                                                                                           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2" name="Picture 3" descr="D:\2012 фото\DSC033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4" y="357166"/>
            <a:ext cx="3584145" cy="2571768"/>
          </a:xfrm>
          <a:prstGeom prst="rect">
            <a:avLst/>
          </a:prstGeom>
          <a:noFill/>
        </p:spPr>
      </p:pic>
      <p:pic>
        <p:nvPicPr>
          <p:cNvPr id="22" name="Рисунок 21" descr="D:\2012 фото\DSC0333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2786058"/>
            <a:ext cx="34290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577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25" y="260350"/>
            <a:ext cx="84248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СТАЛО ВОЗМОЖНЫМ НА КАЖДОМ </a:t>
            </a:r>
            <a:r>
              <a:rPr lang="ru-RU" sz="2400" dirty="0" smtClean="0">
                <a:solidFill>
                  <a:srgbClr val="003399"/>
                </a:solidFill>
                <a:latin typeface="+mn-lt"/>
                <a:cs typeface="+mn-cs"/>
              </a:rPr>
              <a:t>ЗАНЯТИИ</a:t>
            </a:r>
            <a:endParaRPr lang="ru-RU" sz="24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C:\Users\ион\Desktop\ПРЕЗЕНТАЦИЯ\Учимся всё-всё делать\Рисунок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288" y="404813"/>
            <a:ext cx="36353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19250" y="2349500"/>
            <a:ext cx="43926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Видео –аудио материалы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8625" y="4408785"/>
            <a:ext cx="54467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Интерактивные тестирования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2275" y="1095375"/>
            <a:ext cx="4392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Виртуальные экскурсии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9613" y="3303588"/>
            <a:ext cx="54721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Интерактивные </a:t>
            </a:r>
            <a:r>
              <a:rPr lang="ru-RU" sz="2400" dirty="0" smtClean="0">
                <a:solidFill>
                  <a:srgbClr val="003399"/>
                </a:solidFill>
                <a:latin typeface="+mn-lt"/>
                <a:cs typeface="+mn-cs"/>
              </a:rPr>
              <a:t>лаборатории</a:t>
            </a:r>
          </a:p>
          <a:p>
            <a:pPr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(цифровой микроскоп  Эксперт ЛОМО)</a:t>
            </a:r>
            <a:endParaRPr lang="ru-RU" sz="24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pic>
        <p:nvPicPr>
          <p:cNvPr id="3075" name="Рисунок 2" descr="D:\2012 фото\DSC033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429132"/>
            <a:ext cx="364333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860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25" y="260350"/>
            <a:ext cx="84248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СТАЛО ВОЗМОЖНЫМ НА КАЖДОМ </a:t>
            </a:r>
            <a:r>
              <a:rPr lang="ru-RU" sz="2400" dirty="0" smtClean="0">
                <a:solidFill>
                  <a:srgbClr val="003399"/>
                </a:solidFill>
                <a:latin typeface="+mn-lt"/>
                <a:cs typeface="+mn-cs"/>
              </a:rPr>
              <a:t>ЗАНЯТИИ</a:t>
            </a:r>
            <a:endParaRPr lang="ru-RU" sz="2400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286388"/>
            <a:ext cx="4000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+mn-lt"/>
                <a:cs typeface="+mn-cs"/>
              </a:rPr>
              <a:t>Интерактивные тестирования</a:t>
            </a:r>
          </a:p>
        </p:txBody>
      </p:sp>
      <p:pic>
        <p:nvPicPr>
          <p:cNvPr id="1027" name="Picture 3" descr="C:\Users\ион\Desktop\ПРЕЗЕНТАЦИЯ\Учимся всё-всё делать\Рисунок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288" y="404813"/>
            <a:ext cx="36353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ион\Desktop\ПРЕЗЕНТАЦИЯ\Учимся всё-всё делать\20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47" y="738981"/>
            <a:ext cx="507047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3" descr="D:\2012 фото\DSC033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4365105"/>
            <a:ext cx="428469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336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 descr="poloska big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2563"/>
            <a:ext cx="75453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ион\Desktop\ПРЕЗЕНТАЦИЯ\Учимся всё-всё делать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8715404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8150" y="5549900"/>
            <a:ext cx="7518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Картина занятия разворачивается перед педагогом на </a:t>
            </a:r>
            <a:r>
              <a:rPr lang="ru-RU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мониторе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большом экране</a:t>
            </a:r>
          </a:p>
        </p:txBody>
      </p:sp>
      <p:pic>
        <p:nvPicPr>
          <p:cNvPr id="16" name="Picture 2" descr="C:\Users\ион\Desktop\ПРЕЗЕНТАЦИЯ\Учимся всё-всё делать\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857232"/>
            <a:ext cx="1537469" cy="12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Рисунок 4" descr="D:\2012 фото\DSC0334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84602"/>
            <a:ext cx="6536601" cy="551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951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6" y="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9040" y="188913"/>
            <a:ext cx="401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КАЖДЫЙ УЧАЩИЙСЯ</a:t>
            </a:r>
            <a:endParaRPr lang="ru-RU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3" descr="poloska big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2563"/>
            <a:ext cx="75453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9552" y="3047177"/>
            <a:ext cx="41767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работает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 разными источниками информации</a:t>
            </a: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013176"/>
            <a:ext cx="4324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осваивает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современные формы контроля (ЕГЭ, ГИА)</a:t>
            </a: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030176"/>
            <a:ext cx="3744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работает </a:t>
            </a: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на своем уровне трудности</a:t>
            </a: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819843"/>
            <a:ext cx="5184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работает самостоятельно</a:t>
            </a: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9040" y="650875"/>
            <a:ext cx="4176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НА КАЖДОМ ЗАНЯТИИ</a:t>
            </a:r>
            <a:endParaRPr lang="ru-RU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3" descr="C:\Users\ион\Desktop\ПРЕЗЕНТАЦИЯ\ЛЁЛИНА переноска\P10707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144" y="309818"/>
            <a:ext cx="1260000" cy="12544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ион\Desktop\111\P10705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602" y="309818"/>
            <a:ext cx="1260000" cy="12611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ион\Desktop\ПРЕЗЕНТАЦИЯ\Учимся всё-всё делать\P107080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1"/>
          <a:stretch/>
        </p:blipFill>
        <p:spPr bwMode="auto">
          <a:xfrm>
            <a:off x="7707400" y="3393136"/>
            <a:ext cx="1260404" cy="1260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он\Desktop\Фильм\P107069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8158" y="1825798"/>
            <a:ext cx="1258889" cy="12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ион\Desktop\ПРЕЗЕНТАЦИЯ\Учимся всё-всё делать\P107056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35984" y="1825798"/>
            <a:ext cx="1270566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C:\Users\ион\Desktop\ПРЕЗЕНТАЦИЯ\Учимся всё-всё делать\P1070855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/>
          <a:stretch/>
        </p:blipFill>
        <p:spPr bwMode="auto">
          <a:xfrm>
            <a:off x="6147233" y="309818"/>
            <a:ext cx="124806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9552" y="2433510"/>
            <a:ext cx="5184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работает в группе</a:t>
            </a:r>
            <a:endParaRPr lang="ru-RU" sz="24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3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Поэтапная реализация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3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Поэтапная реализация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3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Поэтапная реализация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3"/>
          <a:ext cx="857256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Угрозы и риски проекта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3010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Ожидаемые результаты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4" y="376337"/>
            <a:ext cx="858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3399"/>
                </a:solidFill>
              </a:rPr>
              <a:t>ДИСТАНЦИОННЫЕ ФОРМЫ ОБУЧЕНИЯ</a:t>
            </a:r>
            <a:endParaRPr lang="ru-RU" sz="2400" dirty="0">
              <a:solidFill>
                <a:srgbClr val="003399"/>
              </a:solidFill>
            </a:endParaRPr>
          </a:p>
        </p:txBody>
      </p:sp>
      <p:pic>
        <p:nvPicPr>
          <p:cNvPr id="3" name="Picture 2" descr="C:\Users\ион\Э-ОК\Реклама и презентации\Каталог 2011\globus1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2" t="251" r="283" b="44794"/>
          <a:stretch/>
        </p:blipFill>
        <p:spPr bwMode="auto">
          <a:xfrm>
            <a:off x="14640" y="1286750"/>
            <a:ext cx="7869728" cy="55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5710609"/>
            <a:ext cx="1736765" cy="76944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Э-ОК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6" name="Picture 6" descr="C:\Users\ион\Desktop\Фильм\Ученик_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81874"/>
            <a:ext cx="1080000" cy="110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7" name="Picture 7" descr="C:\Users\ион\Desktop\Фильм\Ученик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248" y="1478154"/>
            <a:ext cx="1080000" cy="110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C:\Users\ион\Desktop\Фильм\Устройство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935" y="2273044"/>
            <a:ext cx="1080000" cy="9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ион\Desktop\Фильм\Устройство 2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757" y="2661953"/>
            <a:ext cx="1080000" cy="9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ион\Desktop\Фильм\Устройство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21161"/>
            <a:ext cx="1080000" cy="93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969792" y="3671186"/>
            <a:ext cx="180080" cy="18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99832" y="4379625"/>
            <a:ext cx="180080" cy="18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96778" y="3023257"/>
            <a:ext cx="180080" cy="18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102080" y="3986859"/>
            <a:ext cx="180080" cy="18008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C:\Users\ион\Desktop\Фильм\Устройство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857760"/>
            <a:ext cx="1658945" cy="14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5" idx="5"/>
            <a:endCxn id="15" idx="1"/>
          </p:cNvCxnSpPr>
          <p:nvPr/>
        </p:nvCxnSpPr>
        <p:spPr>
          <a:xfrm>
            <a:off x="3123500" y="3824894"/>
            <a:ext cx="502704" cy="581103"/>
          </a:xfrm>
          <a:prstGeom prst="straightConnector1">
            <a:avLst/>
          </a:prstGeom>
          <a:ln w="38100"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7"/>
            <a:endCxn id="16" idx="3"/>
          </p:cNvCxnSpPr>
          <p:nvPr/>
        </p:nvCxnSpPr>
        <p:spPr>
          <a:xfrm flipV="1">
            <a:off x="3123500" y="3176965"/>
            <a:ext cx="2699650" cy="520593"/>
          </a:xfrm>
          <a:prstGeom prst="straightConnector1">
            <a:avLst/>
          </a:prstGeom>
          <a:ln w="38100"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6"/>
            <a:endCxn id="17" idx="2"/>
          </p:cNvCxnSpPr>
          <p:nvPr/>
        </p:nvCxnSpPr>
        <p:spPr>
          <a:xfrm>
            <a:off x="3149872" y="3761226"/>
            <a:ext cx="2952208" cy="315673"/>
          </a:xfrm>
          <a:prstGeom prst="straightConnector1">
            <a:avLst/>
          </a:prstGeom>
          <a:ln w="38100">
            <a:prstDash val="sysDash"/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D:\1 Фото\DSC01356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2" y="3933056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2012 фото\DSC0334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57356" y="2857496"/>
            <a:ext cx="126320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369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 проекта: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он\Desktop\Фильм\Blok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2" y="1306506"/>
            <a:ext cx="8840650" cy="55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9712" y="221739"/>
            <a:ext cx="56893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3399"/>
                </a:solidFill>
              </a:rPr>
              <a:t>ОТ ЭЛЕКТРОННОГО ОБРАЗОВАНИЯ К ЭЛЕКТРОННОЙ РОССИИ</a:t>
            </a:r>
            <a:endParaRPr lang="ru-RU" sz="2400" dirty="0">
              <a:solidFill>
                <a:srgbClr val="003399"/>
              </a:solidFill>
            </a:endParaRPr>
          </a:p>
        </p:txBody>
      </p:sp>
      <p:pic>
        <p:nvPicPr>
          <p:cNvPr id="1026" name="Picture 2" descr="C:\Documents and Settings\s4zn1\Рабочий стол\ПоляковаТ.Ю\8E9P2537 cop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984" y="5143512"/>
            <a:ext cx="1013430" cy="1299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070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Задачи: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44148" y="737404"/>
            <a:ext cx="8820340" cy="5599598"/>
            <a:chOff x="144148" y="737404"/>
            <a:chExt cx="8592805" cy="5599598"/>
          </a:xfrm>
        </p:grpSpPr>
        <p:sp>
          <p:nvSpPr>
            <p:cNvPr id="2" name="Полилиния 1"/>
            <p:cNvSpPr/>
            <p:nvPr/>
          </p:nvSpPr>
          <p:spPr>
            <a:xfrm>
              <a:off x="144148" y="737404"/>
              <a:ext cx="8592805" cy="5599598"/>
            </a:xfrm>
            <a:custGeom>
              <a:avLst/>
              <a:gdLst>
                <a:gd name="connsiteX0" fmla="*/ 311326 w 6612954"/>
                <a:gd name="connsiteY0" fmla="*/ 208442 h 5517495"/>
                <a:gd name="connsiteX1" fmla="*/ 1130191 w 6612954"/>
                <a:gd name="connsiteY1" fmla="*/ 3726 h 5517495"/>
                <a:gd name="connsiteX2" fmla="*/ 2085535 w 6612954"/>
                <a:gd name="connsiteY2" fmla="*/ 71965 h 5517495"/>
                <a:gd name="connsiteX3" fmla="*/ 3109117 w 6612954"/>
                <a:gd name="connsiteY3" fmla="*/ 17374 h 5517495"/>
                <a:gd name="connsiteX4" fmla="*/ 3968926 w 6612954"/>
                <a:gd name="connsiteY4" fmla="*/ 194795 h 5517495"/>
                <a:gd name="connsiteX5" fmla="*/ 4746848 w 6612954"/>
                <a:gd name="connsiteY5" fmla="*/ 727057 h 5517495"/>
                <a:gd name="connsiteX6" fmla="*/ 6493761 w 6612954"/>
                <a:gd name="connsiteY6" fmla="*/ 44669 h 5517495"/>
                <a:gd name="connsiteX7" fmla="*/ 6439170 w 6612954"/>
                <a:gd name="connsiteY7" fmla="*/ 2173720 h 5517495"/>
                <a:gd name="connsiteX8" fmla="*/ 6289045 w 6612954"/>
                <a:gd name="connsiteY8" fmla="*/ 3538496 h 5517495"/>
                <a:gd name="connsiteX9" fmla="*/ 5579361 w 6612954"/>
                <a:gd name="connsiteY9" fmla="*/ 4657613 h 5517495"/>
                <a:gd name="connsiteX10" fmla="*/ 4569427 w 6612954"/>
                <a:gd name="connsiteY10" fmla="*/ 5258114 h 5517495"/>
                <a:gd name="connsiteX11" fmla="*/ 3423015 w 6612954"/>
                <a:gd name="connsiteY11" fmla="*/ 5271762 h 5517495"/>
                <a:gd name="connsiteX12" fmla="*/ 2426729 w 6612954"/>
                <a:gd name="connsiteY12" fmla="*/ 5517422 h 5517495"/>
                <a:gd name="connsiteX13" fmla="*/ 788997 w 6612954"/>
                <a:gd name="connsiteY13" fmla="*/ 5244466 h 5517495"/>
                <a:gd name="connsiteX14" fmla="*/ 92961 w 6612954"/>
                <a:gd name="connsiteY14" fmla="*/ 4643965 h 5517495"/>
                <a:gd name="connsiteX15" fmla="*/ 24723 w 6612954"/>
                <a:gd name="connsiteY15" fmla="*/ 3811451 h 5517495"/>
                <a:gd name="connsiteX16" fmla="*/ 256735 w 6612954"/>
                <a:gd name="connsiteY16" fmla="*/ 2897051 h 5517495"/>
                <a:gd name="connsiteX17" fmla="*/ 65666 w 6612954"/>
                <a:gd name="connsiteY17" fmla="*/ 2187368 h 5517495"/>
                <a:gd name="connsiteX18" fmla="*/ 106609 w 6612954"/>
                <a:gd name="connsiteY18" fmla="*/ 1341207 h 5517495"/>
                <a:gd name="connsiteX19" fmla="*/ 215791 w 6612954"/>
                <a:gd name="connsiteY19" fmla="*/ 672466 h 5517495"/>
                <a:gd name="connsiteX20" fmla="*/ 338621 w 6612954"/>
                <a:gd name="connsiteY20" fmla="*/ 153851 h 5517495"/>
                <a:gd name="connsiteX21" fmla="*/ 379564 w 6612954"/>
                <a:gd name="connsiteY21" fmla="*/ 181147 h 5517495"/>
                <a:gd name="connsiteX0" fmla="*/ 311326 w 6584894"/>
                <a:gd name="connsiteY0" fmla="*/ 313591 h 5622644"/>
                <a:gd name="connsiteX1" fmla="*/ 1130191 w 6584894"/>
                <a:gd name="connsiteY1" fmla="*/ 108875 h 5622644"/>
                <a:gd name="connsiteX2" fmla="*/ 2085535 w 6584894"/>
                <a:gd name="connsiteY2" fmla="*/ 177114 h 5622644"/>
                <a:gd name="connsiteX3" fmla="*/ 3109117 w 6584894"/>
                <a:gd name="connsiteY3" fmla="*/ 122523 h 5622644"/>
                <a:gd name="connsiteX4" fmla="*/ 3968926 w 6584894"/>
                <a:gd name="connsiteY4" fmla="*/ 299944 h 5622644"/>
                <a:gd name="connsiteX5" fmla="*/ 5127093 w 6584894"/>
                <a:gd name="connsiteY5" fmla="*/ 190762 h 5622644"/>
                <a:gd name="connsiteX6" fmla="*/ 6493761 w 6584894"/>
                <a:gd name="connsiteY6" fmla="*/ 149818 h 5622644"/>
                <a:gd name="connsiteX7" fmla="*/ 6439170 w 6584894"/>
                <a:gd name="connsiteY7" fmla="*/ 2278869 h 5622644"/>
                <a:gd name="connsiteX8" fmla="*/ 6289045 w 6584894"/>
                <a:gd name="connsiteY8" fmla="*/ 3643645 h 5622644"/>
                <a:gd name="connsiteX9" fmla="*/ 5579361 w 6584894"/>
                <a:gd name="connsiteY9" fmla="*/ 4762762 h 5622644"/>
                <a:gd name="connsiteX10" fmla="*/ 4569427 w 6584894"/>
                <a:gd name="connsiteY10" fmla="*/ 5363263 h 5622644"/>
                <a:gd name="connsiteX11" fmla="*/ 3423015 w 6584894"/>
                <a:gd name="connsiteY11" fmla="*/ 5376911 h 5622644"/>
                <a:gd name="connsiteX12" fmla="*/ 2426729 w 6584894"/>
                <a:gd name="connsiteY12" fmla="*/ 5622571 h 5622644"/>
                <a:gd name="connsiteX13" fmla="*/ 788997 w 6584894"/>
                <a:gd name="connsiteY13" fmla="*/ 5349615 h 5622644"/>
                <a:gd name="connsiteX14" fmla="*/ 92961 w 6584894"/>
                <a:gd name="connsiteY14" fmla="*/ 4749114 h 5622644"/>
                <a:gd name="connsiteX15" fmla="*/ 24723 w 6584894"/>
                <a:gd name="connsiteY15" fmla="*/ 3916600 h 5622644"/>
                <a:gd name="connsiteX16" fmla="*/ 256735 w 6584894"/>
                <a:gd name="connsiteY16" fmla="*/ 3002200 h 5622644"/>
                <a:gd name="connsiteX17" fmla="*/ 65666 w 6584894"/>
                <a:gd name="connsiteY17" fmla="*/ 2292517 h 5622644"/>
                <a:gd name="connsiteX18" fmla="*/ 106609 w 6584894"/>
                <a:gd name="connsiteY18" fmla="*/ 1446356 h 5622644"/>
                <a:gd name="connsiteX19" fmla="*/ 215791 w 6584894"/>
                <a:gd name="connsiteY19" fmla="*/ 777615 h 5622644"/>
                <a:gd name="connsiteX20" fmla="*/ 338621 w 6584894"/>
                <a:gd name="connsiteY20" fmla="*/ 259000 h 5622644"/>
                <a:gd name="connsiteX21" fmla="*/ 379564 w 6584894"/>
                <a:gd name="connsiteY21" fmla="*/ 286296 h 5622644"/>
                <a:gd name="connsiteX0" fmla="*/ 311326 w 6584894"/>
                <a:gd name="connsiteY0" fmla="*/ 322521 h 5631574"/>
                <a:gd name="connsiteX1" fmla="*/ 1130191 w 6584894"/>
                <a:gd name="connsiteY1" fmla="*/ 117805 h 5631574"/>
                <a:gd name="connsiteX2" fmla="*/ 2085535 w 6584894"/>
                <a:gd name="connsiteY2" fmla="*/ 186044 h 5631574"/>
                <a:gd name="connsiteX3" fmla="*/ 3109117 w 6584894"/>
                <a:gd name="connsiteY3" fmla="*/ 131453 h 5631574"/>
                <a:gd name="connsiteX4" fmla="*/ 3968926 w 6584894"/>
                <a:gd name="connsiteY4" fmla="*/ 308874 h 5631574"/>
                <a:gd name="connsiteX5" fmla="*/ 5127093 w 6584894"/>
                <a:gd name="connsiteY5" fmla="*/ 199692 h 5631574"/>
                <a:gd name="connsiteX6" fmla="*/ 6493761 w 6584894"/>
                <a:gd name="connsiteY6" fmla="*/ 158748 h 5631574"/>
                <a:gd name="connsiteX7" fmla="*/ 6439170 w 6584894"/>
                <a:gd name="connsiteY7" fmla="*/ 2287799 h 5631574"/>
                <a:gd name="connsiteX8" fmla="*/ 6289045 w 6584894"/>
                <a:gd name="connsiteY8" fmla="*/ 3652575 h 5631574"/>
                <a:gd name="connsiteX9" fmla="*/ 5579361 w 6584894"/>
                <a:gd name="connsiteY9" fmla="*/ 4771692 h 5631574"/>
                <a:gd name="connsiteX10" fmla="*/ 4569427 w 6584894"/>
                <a:gd name="connsiteY10" fmla="*/ 5372193 h 5631574"/>
                <a:gd name="connsiteX11" fmla="*/ 3423015 w 6584894"/>
                <a:gd name="connsiteY11" fmla="*/ 5385841 h 5631574"/>
                <a:gd name="connsiteX12" fmla="*/ 2426729 w 6584894"/>
                <a:gd name="connsiteY12" fmla="*/ 5631501 h 5631574"/>
                <a:gd name="connsiteX13" fmla="*/ 788997 w 6584894"/>
                <a:gd name="connsiteY13" fmla="*/ 5358545 h 5631574"/>
                <a:gd name="connsiteX14" fmla="*/ 92961 w 6584894"/>
                <a:gd name="connsiteY14" fmla="*/ 4758044 h 5631574"/>
                <a:gd name="connsiteX15" fmla="*/ 24723 w 6584894"/>
                <a:gd name="connsiteY15" fmla="*/ 3925530 h 5631574"/>
                <a:gd name="connsiteX16" fmla="*/ 256735 w 6584894"/>
                <a:gd name="connsiteY16" fmla="*/ 3011130 h 5631574"/>
                <a:gd name="connsiteX17" fmla="*/ 65666 w 6584894"/>
                <a:gd name="connsiteY17" fmla="*/ 2301447 h 5631574"/>
                <a:gd name="connsiteX18" fmla="*/ 106609 w 6584894"/>
                <a:gd name="connsiteY18" fmla="*/ 1455286 h 5631574"/>
                <a:gd name="connsiteX19" fmla="*/ 215791 w 6584894"/>
                <a:gd name="connsiteY19" fmla="*/ 786545 h 5631574"/>
                <a:gd name="connsiteX20" fmla="*/ 338621 w 6584894"/>
                <a:gd name="connsiteY20" fmla="*/ 267930 h 5631574"/>
                <a:gd name="connsiteX21" fmla="*/ 379564 w 6584894"/>
                <a:gd name="connsiteY21" fmla="*/ 295226 h 5631574"/>
                <a:gd name="connsiteX0" fmla="*/ 311326 w 6463299"/>
                <a:gd name="connsiteY0" fmla="*/ 208443 h 5517496"/>
                <a:gd name="connsiteX1" fmla="*/ 1130191 w 6463299"/>
                <a:gd name="connsiteY1" fmla="*/ 3727 h 5517496"/>
                <a:gd name="connsiteX2" fmla="*/ 2085535 w 6463299"/>
                <a:gd name="connsiteY2" fmla="*/ 71966 h 5517496"/>
                <a:gd name="connsiteX3" fmla="*/ 3109117 w 6463299"/>
                <a:gd name="connsiteY3" fmla="*/ 17375 h 5517496"/>
                <a:gd name="connsiteX4" fmla="*/ 3968926 w 6463299"/>
                <a:gd name="connsiteY4" fmla="*/ 194796 h 5517496"/>
                <a:gd name="connsiteX5" fmla="*/ 5127093 w 6463299"/>
                <a:gd name="connsiteY5" fmla="*/ 85614 h 5517496"/>
                <a:gd name="connsiteX6" fmla="*/ 6319054 w 6463299"/>
                <a:gd name="connsiteY6" fmla="*/ 344920 h 5517496"/>
                <a:gd name="connsiteX7" fmla="*/ 6439170 w 6463299"/>
                <a:gd name="connsiteY7" fmla="*/ 2173721 h 5517496"/>
                <a:gd name="connsiteX8" fmla="*/ 6289045 w 6463299"/>
                <a:gd name="connsiteY8" fmla="*/ 3538497 h 5517496"/>
                <a:gd name="connsiteX9" fmla="*/ 5579361 w 6463299"/>
                <a:gd name="connsiteY9" fmla="*/ 4657614 h 5517496"/>
                <a:gd name="connsiteX10" fmla="*/ 4569427 w 6463299"/>
                <a:gd name="connsiteY10" fmla="*/ 5258115 h 5517496"/>
                <a:gd name="connsiteX11" fmla="*/ 3423015 w 6463299"/>
                <a:gd name="connsiteY11" fmla="*/ 5271763 h 5517496"/>
                <a:gd name="connsiteX12" fmla="*/ 2426729 w 6463299"/>
                <a:gd name="connsiteY12" fmla="*/ 5517423 h 5517496"/>
                <a:gd name="connsiteX13" fmla="*/ 788997 w 6463299"/>
                <a:gd name="connsiteY13" fmla="*/ 5244467 h 5517496"/>
                <a:gd name="connsiteX14" fmla="*/ 92961 w 6463299"/>
                <a:gd name="connsiteY14" fmla="*/ 4643966 h 5517496"/>
                <a:gd name="connsiteX15" fmla="*/ 24723 w 6463299"/>
                <a:gd name="connsiteY15" fmla="*/ 3811452 h 5517496"/>
                <a:gd name="connsiteX16" fmla="*/ 256735 w 6463299"/>
                <a:gd name="connsiteY16" fmla="*/ 2897052 h 5517496"/>
                <a:gd name="connsiteX17" fmla="*/ 65666 w 6463299"/>
                <a:gd name="connsiteY17" fmla="*/ 2187369 h 5517496"/>
                <a:gd name="connsiteX18" fmla="*/ 106609 w 6463299"/>
                <a:gd name="connsiteY18" fmla="*/ 1341208 h 5517496"/>
                <a:gd name="connsiteX19" fmla="*/ 215791 w 6463299"/>
                <a:gd name="connsiteY19" fmla="*/ 672467 h 5517496"/>
                <a:gd name="connsiteX20" fmla="*/ 338621 w 6463299"/>
                <a:gd name="connsiteY20" fmla="*/ 153852 h 5517496"/>
                <a:gd name="connsiteX21" fmla="*/ 379564 w 6463299"/>
                <a:gd name="connsiteY21" fmla="*/ 181148 h 5517496"/>
                <a:gd name="connsiteX0" fmla="*/ 311326 w 6463299"/>
                <a:gd name="connsiteY0" fmla="*/ 208443 h 5517496"/>
                <a:gd name="connsiteX1" fmla="*/ 1130191 w 6463299"/>
                <a:gd name="connsiteY1" fmla="*/ 3727 h 5517496"/>
                <a:gd name="connsiteX2" fmla="*/ 2085535 w 6463299"/>
                <a:gd name="connsiteY2" fmla="*/ 71966 h 5517496"/>
                <a:gd name="connsiteX3" fmla="*/ 3109117 w 6463299"/>
                <a:gd name="connsiteY3" fmla="*/ 17375 h 5517496"/>
                <a:gd name="connsiteX4" fmla="*/ 3968926 w 6463299"/>
                <a:gd name="connsiteY4" fmla="*/ 194796 h 5517496"/>
                <a:gd name="connsiteX5" fmla="*/ 5127093 w 6463299"/>
                <a:gd name="connsiteY5" fmla="*/ 85614 h 5517496"/>
                <a:gd name="connsiteX6" fmla="*/ 6319054 w 6463299"/>
                <a:gd name="connsiteY6" fmla="*/ 344920 h 5517496"/>
                <a:gd name="connsiteX7" fmla="*/ 6439170 w 6463299"/>
                <a:gd name="connsiteY7" fmla="*/ 2173721 h 5517496"/>
                <a:gd name="connsiteX8" fmla="*/ 6289045 w 6463299"/>
                <a:gd name="connsiteY8" fmla="*/ 3538497 h 5517496"/>
                <a:gd name="connsiteX9" fmla="*/ 5733515 w 6463299"/>
                <a:gd name="connsiteY9" fmla="*/ 4998808 h 5517496"/>
                <a:gd name="connsiteX10" fmla="*/ 4569427 w 6463299"/>
                <a:gd name="connsiteY10" fmla="*/ 5258115 h 5517496"/>
                <a:gd name="connsiteX11" fmla="*/ 3423015 w 6463299"/>
                <a:gd name="connsiteY11" fmla="*/ 5271763 h 5517496"/>
                <a:gd name="connsiteX12" fmla="*/ 2426729 w 6463299"/>
                <a:gd name="connsiteY12" fmla="*/ 5517423 h 5517496"/>
                <a:gd name="connsiteX13" fmla="*/ 788997 w 6463299"/>
                <a:gd name="connsiteY13" fmla="*/ 5244467 h 5517496"/>
                <a:gd name="connsiteX14" fmla="*/ 92961 w 6463299"/>
                <a:gd name="connsiteY14" fmla="*/ 4643966 h 5517496"/>
                <a:gd name="connsiteX15" fmla="*/ 24723 w 6463299"/>
                <a:gd name="connsiteY15" fmla="*/ 3811452 h 5517496"/>
                <a:gd name="connsiteX16" fmla="*/ 256735 w 6463299"/>
                <a:gd name="connsiteY16" fmla="*/ 2897052 h 5517496"/>
                <a:gd name="connsiteX17" fmla="*/ 65666 w 6463299"/>
                <a:gd name="connsiteY17" fmla="*/ 2187369 h 5517496"/>
                <a:gd name="connsiteX18" fmla="*/ 106609 w 6463299"/>
                <a:gd name="connsiteY18" fmla="*/ 1341208 h 5517496"/>
                <a:gd name="connsiteX19" fmla="*/ 215791 w 6463299"/>
                <a:gd name="connsiteY19" fmla="*/ 672467 h 5517496"/>
                <a:gd name="connsiteX20" fmla="*/ 338621 w 6463299"/>
                <a:gd name="connsiteY20" fmla="*/ 153852 h 5517496"/>
                <a:gd name="connsiteX21" fmla="*/ 379564 w 6463299"/>
                <a:gd name="connsiteY21" fmla="*/ 181148 h 5517496"/>
                <a:gd name="connsiteX0" fmla="*/ 311326 w 6453366"/>
                <a:gd name="connsiteY0" fmla="*/ 208443 h 5517496"/>
                <a:gd name="connsiteX1" fmla="*/ 1130191 w 6453366"/>
                <a:gd name="connsiteY1" fmla="*/ 3727 h 5517496"/>
                <a:gd name="connsiteX2" fmla="*/ 2085535 w 6453366"/>
                <a:gd name="connsiteY2" fmla="*/ 71966 h 5517496"/>
                <a:gd name="connsiteX3" fmla="*/ 3109117 w 6453366"/>
                <a:gd name="connsiteY3" fmla="*/ 17375 h 5517496"/>
                <a:gd name="connsiteX4" fmla="*/ 3968926 w 6453366"/>
                <a:gd name="connsiteY4" fmla="*/ 194796 h 5517496"/>
                <a:gd name="connsiteX5" fmla="*/ 5127093 w 6453366"/>
                <a:gd name="connsiteY5" fmla="*/ 85614 h 5517496"/>
                <a:gd name="connsiteX6" fmla="*/ 6298500 w 6453366"/>
                <a:gd name="connsiteY6" fmla="*/ 604227 h 5517496"/>
                <a:gd name="connsiteX7" fmla="*/ 6439170 w 6453366"/>
                <a:gd name="connsiteY7" fmla="*/ 2173721 h 5517496"/>
                <a:gd name="connsiteX8" fmla="*/ 6289045 w 6453366"/>
                <a:gd name="connsiteY8" fmla="*/ 3538497 h 5517496"/>
                <a:gd name="connsiteX9" fmla="*/ 5733515 w 6453366"/>
                <a:gd name="connsiteY9" fmla="*/ 4998808 h 5517496"/>
                <a:gd name="connsiteX10" fmla="*/ 4569427 w 6453366"/>
                <a:gd name="connsiteY10" fmla="*/ 5258115 h 5517496"/>
                <a:gd name="connsiteX11" fmla="*/ 3423015 w 6453366"/>
                <a:gd name="connsiteY11" fmla="*/ 5271763 h 5517496"/>
                <a:gd name="connsiteX12" fmla="*/ 2426729 w 6453366"/>
                <a:gd name="connsiteY12" fmla="*/ 5517423 h 5517496"/>
                <a:gd name="connsiteX13" fmla="*/ 788997 w 6453366"/>
                <a:gd name="connsiteY13" fmla="*/ 5244467 h 5517496"/>
                <a:gd name="connsiteX14" fmla="*/ 92961 w 6453366"/>
                <a:gd name="connsiteY14" fmla="*/ 4643966 h 5517496"/>
                <a:gd name="connsiteX15" fmla="*/ 24723 w 6453366"/>
                <a:gd name="connsiteY15" fmla="*/ 3811452 h 5517496"/>
                <a:gd name="connsiteX16" fmla="*/ 256735 w 6453366"/>
                <a:gd name="connsiteY16" fmla="*/ 2897052 h 5517496"/>
                <a:gd name="connsiteX17" fmla="*/ 65666 w 6453366"/>
                <a:gd name="connsiteY17" fmla="*/ 2187369 h 5517496"/>
                <a:gd name="connsiteX18" fmla="*/ 106609 w 6453366"/>
                <a:gd name="connsiteY18" fmla="*/ 1341208 h 5517496"/>
                <a:gd name="connsiteX19" fmla="*/ 215791 w 6453366"/>
                <a:gd name="connsiteY19" fmla="*/ 672467 h 5517496"/>
                <a:gd name="connsiteX20" fmla="*/ 338621 w 6453366"/>
                <a:gd name="connsiteY20" fmla="*/ 153852 h 5517496"/>
                <a:gd name="connsiteX21" fmla="*/ 379564 w 6453366"/>
                <a:gd name="connsiteY21" fmla="*/ 181148 h 5517496"/>
                <a:gd name="connsiteX0" fmla="*/ 1130191 w 6453366"/>
                <a:gd name="connsiteY0" fmla="*/ 3727 h 5517496"/>
                <a:gd name="connsiteX1" fmla="*/ 2085535 w 6453366"/>
                <a:gd name="connsiteY1" fmla="*/ 71966 h 5517496"/>
                <a:gd name="connsiteX2" fmla="*/ 3109117 w 6453366"/>
                <a:gd name="connsiteY2" fmla="*/ 17375 h 5517496"/>
                <a:gd name="connsiteX3" fmla="*/ 3968926 w 6453366"/>
                <a:gd name="connsiteY3" fmla="*/ 194796 h 5517496"/>
                <a:gd name="connsiteX4" fmla="*/ 5127093 w 6453366"/>
                <a:gd name="connsiteY4" fmla="*/ 85614 h 5517496"/>
                <a:gd name="connsiteX5" fmla="*/ 6298500 w 6453366"/>
                <a:gd name="connsiteY5" fmla="*/ 604227 h 5517496"/>
                <a:gd name="connsiteX6" fmla="*/ 6439170 w 6453366"/>
                <a:gd name="connsiteY6" fmla="*/ 2173721 h 5517496"/>
                <a:gd name="connsiteX7" fmla="*/ 6289045 w 6453366"/>
                <a:gd name="connsiteY7" fmla="*/ 3538497 h 5517496"/>
                <a:gd name="connsiteX8" fmla="*/ 5733515 w 6453366"/>
                <a:gd name="connsiteY8" fmla="*/ 4998808 h 5517496"/>
                <a:gd name="connsiteX9" fmla="*/ 4569427 w 6453366"/>
                <a:gd name="connsiteY9" fmla="*/ 5258115 h 5517496"/>
                <a:gd name="connsiteX10" fmla="*/ 3423015 w 6453366"/>
                <a:gd name="connsiteY10" fmla="*/ 5271763 h 5517496"/>
                <a:gd name="connsiteX11" fmla="*/ 2426729 w 6453366"/>
                <a:gd name="connsiteY11" fmla="*/ 5517423 h 5517496"/>
                <a:gd name="connsiteX12" fmla="*/ 788997 w 6453366"/>
                <a:gd name="connsiteY12" fmla="*/ 5244467 h 5517496"/>
                <a:gd name="connsiteX13" fmla="*/ 92961 w 6453366"/>
                <a:gd name="connsiteY13" fmla="*/ 4643966 h 5517496"/>
                <a:gd name="connsiteX14" fmla="*/ 24723 w 6453366"/>
                <a:gd name="connsiteY14" fmla="*/ 3811452 h 5517496"/>
                <a:gd name="connsiteX15" fmla="*/ 256735 w 6453366"/>
                <a:gd name="connsiteY15" fmla="*/ 2897052 h 5517496"/>
                <a:gd name="connsiteX16" fmla="*/ 65666 w 6453366"/>
                <a:gd name="connsiteY16" fmla="*/ 2187369 h 5517496"/>
                <a:gd name="connsiteX17" fmla="*/ 106609 w 6453366"/>
                <a:gd name="connsiteY17" fmla="*/ 1341208 h 5517496"/>
                <a:gd name="connsiteX18" fmla="*/ 215791 w 6453366"/>
                <a:gd name="connsiteY18" fmla="*/ 672467 h 5517496"/>
                <a:gd name="connsiteX19" fmla="*/ 338621 w 6453366"/>
                <a:gd name="connsiteY19" fmla="*/ 153852 h 5517496"/>
                <a:gd name="connsiteX20" fmla="*/ 379564 w 6453366"/>
                <a:gd name="connsiteY20" fmla="*/ 181148 h 5517496"/>
                <a:gd name="connsiteX0" fmla="*/ 1130191 w 6453366"/>
                <a:gd name="connsiteY0" fmla="*/ 3727 h 5517496"/>
                <a:gd name="connsiteX1" fmla="*/ 2085535 w 6453366"/>
                <a:gd name="connsiteY1" fmla="*/ 71966 h 5517496"/>
                <a:gd name="connsiteX2" fmla="*/ 3109117 w 6453366"/>
                <a:gd name="connsiteY2" fmla="*/ 17375 h 5517496"/>
                <a:gd name="connsiteX3" fmla="*/ 3968926 w 6453366"/>
                <a:gd name="connsiteY3" fmla="*/ 194796 h 5517496"/>
                <a:gd name="connsiteX4" fmla="*/ 5127093 w 6453366"/>
                <a:gd name="connsiteY4" fmla="*/ 85614 h 5517496"/>
                <a:gd name="connsiteX5" fmla="*/ 6298500 w 6453366"/>
                <a:gd name="connsiteY5" fmla="*/ 604227 h 5517496"/>
                <a:gd name="connsiteX6" fmla="*/ 6439170 w 6453366"/>
                <a:gd name="connsiteY6" fmla="*/ 2173721 h 5517496"/>
                <a:gd name="connsiteX7" fmla="*/ 6289045 w 6453366"/>
                <a:gd name="connsiteY7" fmla="*/ 3538497 h 5517496"/>
                <a:gd name="connsiteX8" fmla="*/ 5733515 w 6453366"/>
                <a:gd name="connsiteY8" fmla="*/ 4998808 h 5517496"/>
                <a:gd name="connsiteX9" fmla="*/ 4569427 w 6453366"/>
                <a:gd name="connsiteY9" fmla="*/ 5258115 h 5517496"/>
                <a:gd name="connsiteX10" fmla="*/ 3423015 w 6453366"/>
                <a:gd name="connsiteY10" fmla="*/ 5271763 h 5517496"/>
                <a:gd name="connsiteX11" fmla="*/ 2426729 w 6453366"/>
                <a:gd name="connsiteY11" fmla="*/ 5517423 h 5517496"/>
                <a:gd name="connsiteX12" fmla="*/ 788997 w 6453366"/>
                <a:gd name="connsiteY12" fmla="*/ 5244467 h 5517496"/>
                <a:gd name="connsiteX13" fmla="*/ 92961 w 6453366"/>
                <a:gd name="connsiteY13" fmla="*/ 4643966 h 5517496"/>
                <a:gd name="connsiteX14" fmla="*/ 24723 w 6453366"/>
                <a:gd name="connsiteY14" fmla="*/ 3811452 h 5517496"/>
                <a:gd name="connsiteX15" fmla="*/ 256735 w 6453366"/>
                <a:gd name="connsiteY15" fmla="*/ 2897052 h 5517496"/>
                <a:gd name="connsiteX16" fmla="*/ 65666 w 6453366"/>
                <a:gd name="connsiteY16" fmla="*/ 2187369 h 5517496"/>
                <a:gd name="connsiteX17" fmla="*/ 106609 w 6453366"/>
                <a:gd name="connsiteY17" fmla="*/ 1341208 h 5517496"/>
                <a:gd name="connsiteX18" fmla="*/ 215791 w 6453366"/>
                <a:gd name="connsiteY18" fmla="*/ 672467 h 5517496"/>
                <a:gd name="connsiteX19" fmla="*/ 338621 w 6453366"/>
                <a:gd name="connsiteY19" fmla="*/ 153852 h 5517496"/>
                <a:gd name="connsiteX20" fmla="*/ 1129778 w 6453366"/>
                <a:gd name="connsiteY20" fmla="*/ 31023 h 5517496"/>
                <a:gd name="connsiteX0" fmla="*/ 1130191 w 6453366"/>
                <a:gd name="connsiteY0" fmla="*/ 3727 h 5517496"/>
                <a:gd name="connsiteX1" fmla="*/ 2085535 w 6453366"/>
                <a:gd name="connsiteY1" fmla="*/ 71966 h 5517496"/>
                <a:gd name="connsiteX2" fmla="*/ 3109117 w 6453366"/>
                <a:gd name="connsiteY2" fmla="*/ 17375 h 5517496"/>
                <a:gd name="connsiteX3" fmla="*/ 3968926 w 6453366"/>
                <a:gd name="connsiteY3" fmla="*/ 194796 h 5517496"/>
                <a:gd name="connsiteX4" fmla="*/ 5127093 w 6453366"/>
                <a:gd name="connsiteY4" fmla="*/ 85614 h 5517496"/>
                <a:gd name="connsiteX5" fmla="*/ 6298500 w 6453366"/>
                <a:gd name="connsiteY5" fmla="*/ 604227 h 5517496"/>
                <a:gd name="connsiteX6" fmla="*/ 6439170 w 6453366"/>
                <a:gd name="connsiteY6" fmla="*/ 2173721 h 5517496"/>
                <a:gd name="connsiteX7" fmla="*/ 6289045 w 6453366"/>
                <a:gd name="connsiteY7" fmla="*/ 3538497 h 5517496"/>
                <a:gd name="connsiteX8" fmla="*/ 5733515 w 6453366"/>
                <a:gd name="connsiteY8" fmla="*/ 4998808 h 5517496"/>
                <a:gd name="connsiteX9" fmla="*/ 4569427 w 6453366"/>
                <a:gd name="connsiteY9" fmla="*/ 5258115 h 5517496"/>
                <a:gd name="connsiteX10" fmla="*/ 3423015 w 6453366"/>
                <a:gd name="connsiteY10" fmla="*/ 5271763 h 5517496"/>
                <a:gd name="connsiteX11" fmla="*/ 2426729 w 6453366"/>
                <a:gd name="connsiteY11" fmla="*/ 5517423 h 5517496"/>
                <a:gd name="connsiteX12" fmla="*/ 788997 w 6453366"/>
                <a:gd name="connsiteY12" fmla="*/ 5244467 h 5517496"/>
                <a:gd name="connsiteX13" fmla="*/ 92961 w 6453366"/>
                <a:gd name="connsiteY13" fmla="*/ 4643966 h 5517496"/>
                <a:gd name="connsiteX14" fmla="*/ 24723 w 6453366"/>
                <a:gd name="connsiteY14" fmla="*/ 3811452 h 5517496"/>
                <a:gd name="connsiteX15" fmla="*/ 256735 w 6453366"/>
                <a:gd name="connsiteY15" fmla="*/ 2897052 h 5517496"/>
                <a:gd name="connsiteX16" fmla="*/ 65666 w 6453366"/>
                <a:gd name="connsiteY16" fmla="*/ 2187369 h 5517496"/>
                <a:gd name="connsiteX17" fmla="*/ 106609 w 6453366"/>
                <a:gd name="connsiteY17" fmla="*/ 1341208 h 5517496"/>
                <a:gd name="connsiteX18" fmla="*/ 215791 w 6453366"/>
                <a:gd name="connsiteY18" fmla="*/ 672467 h 5517496"/>
                <a:gd name="connsiteX19" fmla="*/ 544158 w 6453366"/>
                <a:gd name="connsiteY19" fmla="*/ 140205 h 5517496"/>
                <a:gd name="connsiteX20" fmla="*/ 1129778 w 6453366"/>
                <a:gd name="connsiteY20" fmla="*/ 31023 h 5517496"/>
                <a:gd name="connsiteX0" fmla="*/ 1119137 w 6442312"/>
                <a:gd name="connsiteY0" fmla="*/ 3727 h 5517496"/>
                <a:gd name="connsiteX1" fmla="*/ 2074481 w 6442312"/>
                <a:gd name="connsiteY1" fmla="*/ 71966 h 5517496"/>
                <a:gd name="connsiteX2" fmla="*/ 3098063 w 6442312"/>
                <a:gd name="connsiteY2" fmla="*/ 17375 h 5517496"/>
                <a:gd name="connsiteX3" fmla="*/ 3957872 w 6442312"/>
                <a:gd name="connsiteY3" fmla="*/ 194796 h 5517496"/>
                <a:gd name="connsiteX4" fmla="*/ 5116039 w 6442312"/>
                <a:gd name="connsiteY4" fmla="*/ 85614 h 5517496"/>
                <a:gd name="connsiteX5" fmla="*/ 6287446 w 6442312"/>
                <a:gd name="connsiteY5" fmla="*/ 604227 h 5517496"/>
                <a:gd name="connsiteX6" fmla="*/ 6428116 w 6442312"/>
                <a:gd name="connsiteY6" fmla="*/ 2173721 h 5517496"/>
                <a:gd name="connsiteX7" fmla="*/ 6277991 w 6442312"/>
                <a:gd name="connsiteY7" fmla="*/ 3538497 h 5517496"/>
                <a:gd name="connsiteX8" fmla="*/ 5722461 w 6442312"/>
                <a:gd name="connsiteY8" fmla="*/ 4998808 h 5517496"/>
                <a:gd name="connsiteX9" fmla="*/ 4558373 w 6442312"/>
                <a:gd name="connsiteY9" fmla="*/ 5258115 h 5517496"/>
                <a:gd name="connsiteX10" fmla="*/ 3411961 w 6442312"/>
                <a:gd name="connsiteY10" fmla="*/ 5271763 h 5517496"/>
                <a:gd name="connsiteX11" fmla="*/ 2415675 w 6442312"/>
                <a:gd name="connsiteY11" fmla="*/ 5517423 h 5517496"/>
                <a:gd name="connsiteX12" fmla="*/ 777943 w 6442312"/>
                <a:gd name="connsiteY12" fmla="*/ 5244467 h 5517496"/>
                <a:gd name="connsiteX13" fmla="*/ 81907 w 6442312"/>
                <a:gd name="connsiteY13" fmla="*/ 4643966 h 5517496"/>
                <a:gd name="connsiteX14" fmla="*/ 13669 w 6442312"/>
                <a:gd name="connsiteY14" fmla="*/ 3811452 h 5517496"/>
                <a:gd name="connsiteX15" fmla="*/ 81251 w 6442312"/>
                <a:gd name="connsiteY15" fmla="*/ 3047178 h 5517496"/>
                <a:gd name="connsiteX16" fmla="*/ 54612 w 6442312"/>
                <a:gd name="connsiteY16" fmla="*/ 2187369 h 5517496"/>
                <a:gd name="connsiteX17" fmla="*/ 95555 w 6442312"/>
                <a:gd name="connsiteY17" fmla="*/ 1341208 h 5517496"/>
                <a:gd name="connsiteX18" fmla="*/ 204737 w 6442312"/>
                <a:gd name="connsiteY18" fmla="*/ 672467 h 5517496"/>
                <a:gd name="connsiteX19" fmla="*/ 533104 w 6442312"/>
                <a:gd name="connsiteY19" fmla="*/ 140205 h 5517496"/>
                <a:gd name="connsiteX20" fmla="*/ 1118724 w 6442312"/>
                <a:gd name="connsiteY20" fmla="*/ 31023 h 5517496"/>
                <a:gd name="connsiteX0" fmla="*/ 1115248 w 6438423"/>
                <a:gd name="connsiteY0" fmla="*/ 3727 h 5517496"/>
                <a:gd name="connsiteX1" fmla="*/ 2070592 w 6438423"/>
                <a:gd name="connsiteY1" fmla="*/ 71966 h 5517496"/>
                <a:gd name="connsiteX2" fmla="*/ 3094174 w 6438423"/>
                <a:gd name="connsiteY2" fmla="*/ 17375 h 5517496"/>
                <a:gd name="connsiteX3" fmla="*/ 3953983 w 6438423"/>
                <a:gd name="connsiteY3" fmla="*/ 194796 h 5517496"/>
                <a:gd name="connsiteX4" fmla="*/ 5112150 w 6438423"/>
                <a:gd name="connsiteY4" fmla="*/ 85614 h 5517496"/>
                <a:gd name="connsiteX5" fmla="*/ 6283557 w 6438423"/>
                <a:gd name="connsiteY5" fmla="*/ 604227 h 5517496"/>
                <a:gd name="connsiteX6" fmla="*/ 6424227 w 6438423"/>
                <a:gd name="connsiteY6" fmla="*/ 2173721 h 5517496"/>
                <a:gd name="connsiteX7" fmla="*/ 6274102 w 6438423"/>
                <a:gd name="connsiteY7" fmla="*/ 3538497 h 5517496"/>
                <a:gd name="connsiteX8" fmla="*/ 5718572 w 6438423"/>
                <a:gd name="connsiteY8" fmla="*/ 4998808 h 5517496"/>
                <a:gd name="connsiteX9" fmla="*/ 4554484 w 6438423"/>
                <a:gd name="connsiteY9" fmla="*/ 5258115 h 5517496"/>
                <a:gd name="connsiteX10" fmla="*/ 3408072 w 6438423"/>
                <a:gd name="connsiteY10" fmla="*/ 5271763 h 5517496"/>
                <a:gd name="connsiteX11" fmla="*/ 2411786 w 6438423"/>
                <a:gd name="connsiteY11" fmla="*/ 5517423 h 5517496"/>
                <a:gd name="connsiteX12" fmla="*/ 774054 w 6438423"/>
                <a:gd name="connsiteY12" fmla="*/ 5244467 h 5517496"/>
                <a:gd name="connsiteX13" fmla="*/ 324663 w 6438423"/>
                <a:gd name="connsiteY13" fmla="*/ 4725853 h 5517496"/>
                <a:gd name="connsiteX14" fmla="*/ 9780 w 6438423"/>
                <a:gd name="connsiteY14" fmla="*/ 3811452 h 5517496"/>
                <a:gd name="connsiteX15" fmla="*/ 77362 w 6438423"/>
                <a:gd name="connsiteY15" fmla="*/ 3047178 h 5517496"/>
                <a:gd name="connsiteX16" fmla="*/ 50723 w 6438423"/>
                <a:gd name="connsiteY16" fmla="*/ 2187369 h 5517496"/>
                <a:gd name="connsiteX17" fmla="*/ 91666 w 6438423"/>
                <a:gd name="connsiteY17" fmla="*/ 1341208 h 5517496"/>
                <a:gd name="connsiteX18" fmla="*/ 200848 w 6438423"/>
                <a:gd name="connsiteY18" fmla="*/ 672467 h 5517496"/>
                <a:gd name="connsiteX19" fmla="*/ 529215 w 6438423"/>
                <a:gd name="connsiteY19" fmla="*/ 140205 h 5517496"/>
                <a:gd name="connsiteX20" fmla="*/ 1114835 w 6438423"/>
                <a:gd name="connsiteY20" fmla="*/ 31023 h 5517496"/>
                <a:gd name="connsiteX0" fmla="*/ 1064692 w 6387867"/>
                <a:gd name="connsiteY0" fmla="*/ 3727 h 5517496"/>
                <a:gd name="connsiteX1" fmla="*/ 2020036 w 6387867"/>
                <a:gd name="connsiteY1" fmla="*/ 71966 h 5517496"/>
                <a:gd name="connsiteX2" fmla="*/ 3043618 w 6387867"/>
                <a:gd name="connsiteY2" fmla="*/ 17375 h 5517496"/>
                <a:gd name="connsiteX3" fmla="*/ 3903427 w 6387867"/>
                <a:gd name="connsiteY3" fmla="*/ 194796 h 5517496"/>
                <a:gd name="connsiteX4" fmla="*/ 5061594 w 6387867"/>
                <a:gd name="connsiteY4" fmla="*/ 85614 h 5517496"/>
                <a:gd name="connsiteX5" fmla="*/ 6233001 w 6387867"/>
                <a:gd name="connsiteY5" fmla="*/ 604227 h 5517496"/>
                <a:gd name="connsiteX6" fmla="*/ 6373671 w 6387867"/>
                <a:gd name="connsiteY6" fmla="*/ 2173721 h 5517496"/>
                <a:gd name="connsiteX7" fmla="*/ 6223546 w 6387867"/>
                <a:gd name="connsiteY7" fmla="*/ 3538497 h 5517496"/>
                <a:gd name="connsiteX8" fmla="*/ 5668016 w 6387867"/>
                <a:gd name="connsiteY8" fmla="*/ 4998808 h 5517496"/>
                <a:gd name="connsiteX9" fmla="*/ 4503928 w 6387867"/>
                <a:gd name="connsiteY9" fmla="*/ 5258115 h 5517496"/>
                <a:gd name="connsiteX10" fmla="*/ 3357516 w 6387867"/>
                <a:gd name="connsiteY10" fmla="*/ 5271763 h 5517496"/>
                <a:gd name="connsiteX11" fmla="*/ 2361230 w 6387867"/>
                <a:gd name="connsiteY11" fmla="*/ 5517423 h 5517496"/>
                <a:gd name="connsiteX12" fmla="*/ 723498 w 6387867"/>
                <a:gd name="connsiteY12" fmla="*/ 5244467 h 5517496"/>
                <a:gd name="connsiteX13" fmla="*/ 274107 w 6387867"/>
                <a:gd name="connsiteY13" fmla="*/ 4725853 h 5517496"/>
                <a:gd name="connsiteX14" fmla="*/ 31162 w 6387867"/>
                <a:gd name="connsiteY14" fmla="*/ 4029816 h 5517496"/>
                <a:gd name="connsiteX15" fmla="*/ 26806 w 6387867"/>
                <a:gd name="connsiteY15" fmla="*/ 3047178 h 5517496"/>
                <a:gd name="connsiteX16" fmla="*/ 167 w 6387867"/>
                <a:gd name="connsiteY16" fmla="*/ 2187369 h 5517496"/>
                <a:gd name="connsiteX17" fmla="*/ 41110 w 6387867"/>
                <a:gd name="connsiteY17" fmla="*/ 1341208 h 5517496"/>
                <a:gd name="connsiteX18" fmla="*/ 150292 w 6387867"/>
                <a:gd name="connsiteY18" fmla="*/ 672467 h 5517496"/>
                <a:gd name="connsiteX19" fmla="*/ 478659 w 6387867"/>
                <a:gd name="connsiteY19" fmla="*/ 140205 h 5517496"/>
                <a:gd name="connsiteX20" fmla="*/ 1064279 w 6387867"/>
                <a:gd name="connsiteY20" fmla="*/ 31023 h 5517496"/>
                <a:gd name="connsiteX0" fmla="*/ 1064692 w 6387867"/>
                <a:gd name="connsiteY0" fmla="*/ 3727 h 5525433"/>
                <a:gd name="connsiteX1" fmla="*/ 2020036 w 6387867"/>
                <a:gd name="connsiteY1" fmla="*/ 71966 h 5525433"/>
                <a:gd name="connsiteX2" fmla="*/ 3043618 w 6387867"/>
                <a:gd name="connsiteY2" fmla="*/ 17375 h 5525433"/>
                <a:gd name="connsiteX3" fmla="*/ 3903427 w 6387867"/>
                <a:gd name="connsiteY3" fmla="*/ 194796 h 5525433"/>
                <a:gd name="connsiteX4" fmla="*/ 5061594 w 6387867"/>
                <a:gd name="connsiteY4" fmla="*/ 85614 h 5525433"/>
                <a:gd name="connsiteX5" fmla="*/ 6233001 w 6387867"/>
                <a:gd name="connsiteY5" fmla="*/ 604227 h 5525433"/>
                <a:gd name="connsiteX6" fmla="*/ 6373671 w 6387867"/>
                <a:gd name="connsiteY6" fmla="*/ 2173721 h 5525433"/>
                <a:gd name="connsiteX7" fmla="*/ 6223546 w 6387867"/>
                <a:gd name="connsiteY7" fmla="*/ 3538497 h 5525433"/>
                <a:gd name="connsiteX8" fmla="*/ 5668016 w 6387867"/>
                <a:gd name="connsiteY8" fmla="*/ 4998808 h 5525433"/>
                <a:gd name="connsiteX9" fmla="*/ 4503928 w 6387867"/>
                <a:gd name="connsiteY9" fmla="*/ 5258115 h 5525433"/>
                <a:gd name="connsiteX10" fmla="*/ 3357516 w 6387867"/>
                <a:gd name="connsiteY10" fmla="*/ 5271763 h 5525433"/>
                <a:gd name="connsiteX11" fmla="*/ 2361230 w 6387867"/>
                <a:gd name="connsiteY11" fmla="*/ 5517423 h 5525433"/>
                <a:gd name="connsiteX12" fmla="*/ 846821 w 6387867"/>
                <a:gd name="connsiteY12" fmla="*/ 5394592 h 5525433"/>
                <a:gd name="connsiteX13" fmla="*/ 274107 w 6387867"/>
                <a:gd name="connsiteY13" fmla="*/ 4725853 h 5525433"/>
                <a:gd name="connsiteX14" fmla="*/ 31162 w 6387867"/>
                <a:gd name="connsiteY14" fmla="*/ 4029816 h 5525433"/>
                <a:gd name="connsiteX15" fmla="*/ 26806 w 6387867"/>
                <a:gd name="connsiteY15" fmla="*/ 3047178 h 5525433"/>
                <a:gd name="connsiteX16" fmla="*/ 167 w 6387867"/>
                <a:gd name="connsiteY16" fmla="*/ 2187369 h 5525433"/>
                <a:gd name="connsiteX17" fmla="*/ 41110 w 6387867"/>
                <a:gd name="connsiteY17" fmla="*/ 1341208 h 5525433"/>
                <a:gd name="connsiteX18" fmla="*/ 150292 w 6387867"/>
                <a:gd name="connsiteY18" fmla="*/ 672467 h 5525433"/>
                <a:gd name="connsiteX19" fmla="*/ 478659 w 6387867"/>
                <a:gd name="connsiteY19" fmla="*/ 140205 h 5525433"/>
                <a:gd name="connsiteX20" fmla="*/ 1064279 w 6387867"/>
                <a:gd name="connsiteY20" fmla="*/ 31023 h 5525433"/>
                <a:gd name="connsiteX0" fmla="*/ 1064692 w 6387867"/>
                <a:gd name="connsiteY0" fmla="*/ 3727 h 5522540"/>
                <a:gd name="connsiteX1" fmla="*/ 2020036 w 6387867"/>
                <a:gd name="connsiteY1" fmla="*/ 71966 h 5522540"/>
                <a:gd name="connsiteX2" fmla="*/ 3043618 w 6387867"/>
                <a:gd name="connsiteY2" fmla="*/ 17375 h 5522540"/>
                <a:gd name="connsiteX3" fmla="*/ 3903427 w 6387867"/>
                <a:gd name="connsiteY3" fmla="*/ 194796 h 5522540"/>
                <a:gd name="connsiteX4" fmla="*/ 5061594 w 6387867"/>
                <a:gd name="connsiteY4" fmla="*/ 85614 h 5522540"/>
                <a:gd name="connsiteX5" fmla="*/ 6233001 w 6387867"/>
                <a:gd name="connsiteY5" fmla="*/ 604227 h 5522540"/>
                <a:gd name="connsiteX6" fmla="*/ 6373671 w 6387867"/>
                <a:gd name="connsiteY6" fmla="*/ 2173721 h 5522540"/>
                <a:gd name="connsiteX7" fmla="*/ 6223546 w 6387867"/>
                <a:gd name="connsiteY7" fmla="*/ 3538497 h 5522540"/>
                <a:gd name="connsiteX8" fmla="*/ 5668016 w 6387867"/>
                <a:gd name="connsiteY8" fmla="*/ 4998808 h 5522540"/>
                <a:gd name="connsiteX9" fmla="*/ 4503928 w 6387867"/>
                <a:gd name="connsiteY9" fmla="*/ 5258115 h 5522540"/>
                <a:gd name="connsiteX10" fmla="*/ 3357516 w 6387867"/>
                <a:gd name="connsiteY10" fmla="*/ 5271763 h 5522540"/>
                <a:gd name="connsiteX11" fmla="*/ 2361230 w 6387867"/>
                <a:gd name="connsiteY11" fmla="*/ 5517423 h 5522540"/>
                <a:gd name="connsiteX12" fmla="*/ 846821 w 6387867"/>
                <a:gd name="connsiteY12" fmla="*/ 5394592 h 5522540"/>
                <a:gd name="connsiteX13" fmla="*/ 243276 w 6387867"/>
                <a:gd name="connsiteY13" fmla="*/ 4903274 h 5522540"/>
                <a:gd name="connsiteX14" fmla="*/ 31162 w 6387867"/>
                <a:gd name="connsiteY14" fmla="*/ 4029816 h 5522540"/>
                <a:gd name="connsiteX15" fmla="*/ 26806 w 6387867"/>
                <a:gd name="connsiteY15" fmla="*/ 3047178 h 5522540"/>
                <a:gd name="connsiteX16" fmla="*/ 167 w 6387867"/>
                <a:gd name="connsiteY16" fmla="*/ 2187369 h 5522540"/>
                <a:gd name="connsiteX17" fmla="*/ 41110 w 6387867"/>
                <a:gd name="connsiteY17" fmla="*/ 1341208 h 5522540"/>
                <a:gd name="connsiteX18" fmla="*/ 150292 w 6387867"/>
                <a:gd name="connsiteY18" fmla="*/ 672467 h 5522540"/>
                <a:gd name="connsiteX19" fmla="*/ 478659 w 6387867"/>
                <a:gd name="connsiteY19" fmla="*/ 140205 h 5522540"/>
                <a:gd name="connsiteX20" fmla="*/ 1064279 w 6387867"/>
                <a:gd name="connsiteY20" fmla="*/ 31023 h 5522540"/>
                <a:gd name="connsiteX0" fmla="*/ 1064692 w 6399965"/>
                <a:gd name="connsiteY0" fmla="*/ 3727 h 5522540"/>
                <a:gd name="connsiteX1" fmla="*/ 2020036 w 6399965"/>
                <a:gd name="connsiteY1" fmla="*/ 71966 h 5522540"/>
                <a:gd name="connsiteX2" fmla="*/ 3043618 w 6399965"/>
                <a:gd name="connsiteY2" fmla="*/ 17375 h 5522540"/>
                <a:gd name="connsiteX3" fmla="*/ 3903427 w 6399965"/>
                <a:gd name="connsiteY3" fmla="*/ 194796 h 5522540"/>
                <a:gd name="connsiteX4" fmla="*/ 5061594 w 6399965"/>
                <a:gd name="connsiteY4" fmla="*/ 85614 h 5522540"/>
                <a:gd name="connsiteX5" fmla="*/ 6233001 w 6399965"/>
                <a:gd name="connsiteY5" fmla="*/ 604227 h 5522540"/>
                <a:gd name="connsiteX6" fmla="*/ 6373671 w 6399965"/>
                <a:gd name="connsiteY6" fmla="*/ 2173721 h 5522540"/>
                <a:gd name="connsiteX7" fmla="*/ 6326315 w 6399965"/>
                <a:gd name="connsiteY7" fmla="*/ 4098055 h 5522540"/>
                <a:gd name="connsiteX8" fmla="*/ 5668016 w 6399965"/>
                <a:gd name="connsiteY8" fmla="*/ 4998808 h 5522540"/>
                <a:gd name="connsiteX9" fmla="*/ 4503928 w 6399965"/>
                <a:gd name="connsiteY9" fmla="*/ 5258115 h 5522540"/>
                <a:gd name="connsiteX10" fmla="*/ 3357516 w 6399965"/>
                <a:gd name="connsiteY10" fmla="*/ 5271763 h 5522540"/>
                <a:gd name="connsiteX11" fmla="*/ 2361230 w 6399965"/>
                <a:gd name="connsiteY11" fmla="*/ 5517423 h 5522540"/>
                <a:gd name="connsiteX12" fmla="*/ 846821 w 6399965"/>
                <a:gd name="connsiteY12" fmla="*/ 5394592 h 5522540"/>
                <a:gd name="connsiteX13" fmla="*/ 243276 w 6399965"/>
                <a:gd name="connsiteY13" fmla="*/ 4903274 h 5522540"/>
                <a:gd name="connsiteX14" fmla="*/ 31162 w 6399965"/>
                <a:gd name="connsiteY14" fmla="*/ 4029816 h 5522540"/>
                <a:gd name="connsiteX15" fmla="*/ 26806 w 6399965"/>
                <a:gd name="connsiteY15" fmla="*/ 3047178 h 5522540"/>
                <a:gd name="connsiteX16" fmla="*/ 167 w 6399965"/>
                <a:gd name="connsiteY16" fmla="*/ 2187369 h 5522540"/>
                <a:gd name="connsiteX17" fmla="*/ 41110 w 6399965"/>
                <a:gd name="connsiteY17" fmla="*/ 1341208 h 5522540"/>
                <a:gd name="connsiteX18" fmla="*/ 150292 w 6399965"/>
                <a:gd name="connsiteY18" fmla="*/ 672467 h 5522540"/>
                <a:gd name="connsiteX19" fmla="*/ 478659 w 6399965"/>
                <a:gd name="connsiteY19" fmla="*/ 140205 h 5522540"/>
                <a:gd name="connsiteX20" fmla="*/ 1064279 w 6399965"/>
                <a:gd name="connsiteY20" fmla="*/ 31023 h 5522540"/>
                <a:gd name="connsiteX0" fmla="*/ 1064692 w 6462396"/>
                <a:gd name="connsiteY0" fmla="*/ 3727 h 5522540"/>
                <a:gd name="connsiteX1" fmla="*/ 2020036 w 6462396"/>
                <a:gd name="connsiteY1" fmla="*/ 71966 h 5522540"/>
                <a:gd name="connsiteX2" fmla="*/ 3043618 w 6462396"/>
                <a:gd name="connsiteY2" fmla="*/ 17375 h 5522540"/>
                <a:gd name="connsiteX3" fmla="*/ 3903427 w 6462396"/>
                <a:gd name="connsiteY3" fmla="*/ 194796 h 5522540"/>
                <a:gd name="connsiteX4" fmla="*/ 5061594 w 6462396"/>
                <a:gd name="connsiteY4" fmla="*/ 85614 h 5522540"/>
                <a:gd name="connsiteX5" fmla="*/ 6233001 w 6462396"/>
                <a:gd name="connsiteY5" fmla="*/ 604227 h 5522540"/>
                <a:gd name="connsiteX6" fmla="*/ 6458390 w 6462396"/>
                <a:gd name="connsiteY6" fmla="*/ 2050891 h 5522540"/>
                <a:gd name="connsiteX7" fmla="*/ 6373671 w 6462396"/>
                <a:gd name="connsiteY7" fmla="*/ 2173721 h 5522540"/>
                <a:gd name="connsiteX8" fmla="*/ 6326315 w 6462396"/>
                <a:gd name="connsiteY8" fmla="*/ 4098055 h 5522540"/>
                <a:gd name="connsiteX9" fmla="*/ 5668016 w 6462396"/>
                <a:gd name="connsiteY9" fmla="*/ 4998808 h 5522540"/>
                <a:gd name="connsiteX10" fmla="*/ 4503928 w 6462396"/>
                <a:gd name="connsiteY10" fmla="*/ 5258115 h 5522540"/>
                <a:gd name="connsiteX11" fmla="*/ 3357516 w 6462396"/>
                <a:gd name="connsiteY11" fmla="*/ 5271763 h 5522540"/>
                <a:gd name="connsiteX12" fmla="*/ 2361230 w 6462396"/>
                <a:gd name="connsiteY12" fmla="*/ 5517423 h 5522540"/>
                <a:gd name="connsiteX13" fmla="*/ 846821 w 6462396"/>
                <a:gd name="connsiteY13" fmla="*/ 5394592 h 5522540"/>
                <a:gd name="connsiteX14" fmla="*/ 243276 w 6462396"/>
                <a:gd name="connsiteY14" fmla="*/ 4903274 h 5522540"/>
                <a:gd name="connsiteX15" fmla="*/ 31162 w 6462396"/>
                <a:gd name="connsiteY15" fmla="*/ 4029816 h 5522540"/>
                <a:gd name="connsiteX16" fmla="*/ 26806 w 6462396"/>
                <a:gd name="connsiteY16" fmla="*/ 3047178 h 5522540"/>
                <a:gd name="connsiteX17" fmla="*/ 167 w 6462396"/>
                <a:gd name="connsiteY17" fmla="*/ 2187369 h 5522540"/>
                <a:gd name="connsiteX18" fmla="*/ 41110 w 6462396"/>
                <a:gd name="connsiteY18" fmla="*/ 1341208 h 5522540"/>
                <a:gd name="connsiteX19" fmla="*/ 150292 w 6462396"/>
                <a:gd name="connsiteY19" fmla="*/ 672467 h 5522540"/>
                <a:gd name="connsiteX20" fmla="*/ 478659 w 6462396"/>
                <a:gd name="connsiteY20" fmla="*/ 140205 h 5522540"/>
                <a:gd name="connsiteX21" fmla="*/ 1064279 w 6462396"/>
                <a:gd name="connsiteY21" fmla="*/ 31023 h 5522540"/>
                <a:gd name="connsiteX0" fmla="*/ 1064692 w 6462396"/>
                <a:gd name="connsiteY0" fmla="*/ 3727 h 5522540"/>
                <a:gd name="connsiteX1" fmla="*/ 2020036 w 6462396"/>
                <a:gd name="connsiteY1" fmla="*/ 71966 h 5522540"/>
                <a:gd name="connsiteX2" fmla="*/ 3043618 w 6462396"/>
                <a:gd name="connsiteY2" fmla="*/ 17375 h 5522540"/>
                <a:gd name="connsiteX3" fmla="*/ 3903427 w 6462396"/>
                <a:gd name="connsiteY3" fmla="*/ 194796 h 5522540"/>
                <a:gd name="connsiteX4" fmla="*/ 5061594 w 6462396"/>
                <a:gd name="connsiteY4" fmla="*/ 85614 h 5522540"/>
                <a:gd name="connsiteX5" fmla="*/ 6284385 w 6462396"/>
                <a:gd name="connsiteY5" fmla="*/ 426806 h 5522540"/>
                <a:gd name="connsiteX6" fmla="*/ 6458390 w 6462396"/>
                <a:gd name="connsiteY6" fmla="*/ 2050891 h 5522540"/>
                <a:gd name="connsiteX7" fmla="*/ 6373671 w 6462396"/>
                <a:gd name="connsiteY7" fmla="*/ 2173721 h 5522540"/>
                <a:gd name="connsiteX8" fmla="*/ 6326315 w 6462396"/>
                <a:gd name="connsiteY8" fmla="*/ 4098055 h 5522540"/>
                <a:gd name="connsiteX9" fmla="*/ 5668016 w 6462396"/>
                <a:gd name="connsiteY9" fmla="*/ 4998808 h 5522540"/>
                <a:gd name="connsiteX10" fmla="*/ 4503928 w 6462396"/>
                <a:gd name="connsiteY10" fmla="*/ 5258115 h 5522540"/>
                <a:gd name="connsiteX11" fmla="*/ 3357516 w 6462396"/>
                <a:gd name="connsiteY11" fmla="*/ 5271763 h 5522540"/>
                <a:gd name="connsiteX12" fmla="*/ 2361230 w 6462396"/>
                <a:gd name="connsiteY12" fmla="*/ 5517423 h 5522540"/>
                <a:gd name="connsiteX13" fmla="*/ 846821 w 6462396"/>
                <a:gd name="connsiteY13" fmla="*/ 5394592 h 5522540"/>
                <a:gd name="connsiteX14" fmla="*/ 243276 w 6462396"/>
                <a:gd name="connsiteY14" fmla="*/ 4903274 h 5522540"/>
                <a:gd name="connsiteX15" fmla="*/ 31162 w 6462396"/>
                <a:gd name="connsiteY15" fmla="*/ 4029816 h 5522540"/>
                <a:gd name="connsiteX16" fmla="*/ 26806 w 6462396"/>
                <a:gd name="connsiteY16" fmla="*/ 3047178 h 5522540"/>
                <a:gd name="connsiteX17" fmla="*/ 167 w 6462396"/>
                <a:gd name="connsiteY17" fmla="*/ 2187369 h 5522540"/>
                <a:gd name="connsiteX18" fmla="*/ 41110 w 6462396"/>
                <a:gd name="connsiteY18" fmla="*/ 1341208 h 5522540"/>
                <a:gd name="connsiteX19" fmla="*/ 150292 w 6462396"/>
                <a:gd name="connsiteY19" fmla="*/ 672467 h 5522540"/>
                <a:gd name="connsiteX20" fmla="*/ 478659 w 6462396"/>
                <a:gd name="connsiteY20" fmla="*/ 140205 h 5522540"/>
                <a:gd name="connsiteX21" fmla="*/ 1064279 w 6462396"/>
                <a:gd name="connsiteY21" fmla="*/ 31023 h 5522540"/>
                <a:gd name="connsiteX0" fmla="*/ 1064692 w 6470463"/>
                <a:gd name="connsiteY0" fmla="*/ 3727 h 5522540"/>
                <a:gd name="connsiteX1" fmla="*/ 2020036 w 6470463"/>
                <a:gd name="connsiteY1" fmla="*/ 71966 h 5522540"/>
                <a:gd name="connsiteX2" fmla="*/ 3043618 w 6470463"/>
                <a:gd name="connsiteY2" fmla="*/ 17375 h 5522540"/>
                <a:gd name="connsiteX3" fmla="*/ 3903427 w 6470463"/>
                <a:gd name="connsiteY3" fmla="*/ 194796 h 5522540"/>
                <a:gd name="connsiteX4" fmla="*/ 5061594 w 6470463"/>
                <a:gd name="connsiteY4" fmla="*/ 85614 h 5522540"/>
                <a:gd name="connsiteX5" fmla="*/ 6284385 w 6470463"/>
                <a:gd name="connsiteY5" fmla="*/ 426806 h 5522540"/>
                <a:gd name="connsiteX6" fmla="*/ 6458390 w 6470463"/>
                <a:gd name="connsiteY6" fmla="*/ 2050891 h 5522540"/>
                <a:gd name="connsiteX7" fmla="*/ 6445609 w 6470463"/>
                <a:gd name="connsiteY7" fmla="*/ 2828814 h 5522540"/>
                <a:gd name="connsiteX8" fmla="*/ 6326315 w 6470463"/>
                <a:gd name="connsiteY8" fmla="*/ 4098055 h 5522540"/>
                <a:gd name="connsiteX9" fmla="*/ 5668016 w 6470463"/>
                <a:gd name="connsiteY9" fmla="*/ 4998808 h 5522540"/>
                <a:gd name="connsiteX10" fmla="*/ 4503928 w 6470463"/>
                <a:gd name="connsiteY10" fmla="*/ 5258115 h 5522540"/>
                <a:gd name="connsiteX11" fmla="*/ 3357516 w 6470463"/>
                <a:gd name="connsiteY11" fmla="*/ 5271763 h 5522540"/>
                <a:gd name="connsiteX12" fmla="*/ 2361230 w 6470463"/>
                <a:gd name="connsiteY12" fmla="*/ 5517423 h 5522540"/>
                <a:gd name="connsiteX13" fmla="*/ 846821 w 6470463"/>
                <a:gd name="connsiteY13" fmla="*/ 5394592 h 5522540"/>
                <a:gd name="connsiteX14" fmla="*/ 243276 w 6470463"/>
                <a:gd name="connsiteY14" fmla="*/ 4903274 h 5522540"/>
                <a:gd name="connsiteX15" fmla="*/ 31162 w 6470463"/>
                <a:gd name="connsiteY15" fmla="*/ 4029816 h 5522540"/>
                <a:gd name="connsiteX16" fmla="*/ 26806 w 6470463"/>
                <a:gd name="connsiteY16" fmla="*/ 3047178 h 5522540"/>
                <a:gd name="connsiteX17" fmla="*/ 167 w 6470463"/>
                <a:gd name="connsiteY17" fmla="*/ 2187369 h 5522540"/>
                <a:gd name="connsiteX18" fmla="*/ 41110 w 6470463"/>
                <a:gd name="connsiteY18" fmla="*/ 1341208 h 5522540"/>
                <a:gd name="connsiteX19" fmla="*/ 150292 w 6470463"/>
                <a:gd name="connsiteY19" fmla="*/ 672467 h 5522540"/>
                <a:gd name="connsiteX20" fmla="*/ 478659 w 6470463"/>
                <a:gd name="connsiteY20" fmla="*/ 140205 h 5522540"/>
                <a:gd name="connsiteX21" fmla="*/ 1064279 w 6470463"/>
                <a:gd name="connsiteY21" fmla="*/ 31023 h 5522540"/>
                <a:gd name="connsiteX0" fmla="*/ 1064692 w 6470463"/>
                <a:gd name="connsiteY0" fmla="*/ 3727 h 5522540"/>
                <a:gd name="connsiteX1" fmla="*/ 2020036 w 6470463"/>
                <a:gd name="connsiteY1" fmla="*/ 71966 h 5522540"/>
                <a:gd name="connsiteX2" fmla="*/ 3043618 w 6470463"/>
                <a:gd name="connsiteY2" fmla="*/ 17375 h 5522540"/>
                <a:gd name="connsiteX3" fmla="*/ 3903427 w 6470463"/>
                <a:gd name="connsiteY3" fmla="*/ 194796 h 5522540"/>
                <a:gd name="connsiteX4" fmla="*/ 5061594 w 6470463"/>
                <a:gd name="connsiteY4" fmla="*/ 85614 h 5522540"/>
                <a:gd name="connsiteX5" fmla="*/ 6284385 w 6470463"/>
                <a:gd name="connsiteY5" fmla="*/ 426806 h 5522540"/>
                <a:gd name="connsiteX6" fmla="*/ 6458390 w 6470463"/>
                <a:gd name="connsiteY6" fmla="*/ 2050891 h 5522540"/>
                <a:gd name="connsiteX7" fmla="*/ 6445609 w 6470463"/>
                <a:gd name="connsiteY7" fmla="*/ 2828814 h 5522540"/>
                <a:gd name="connsiteX8" fmla="*/ 6326315 w 6470463"/>
                <a:gd name="connsiteY8" fmla="*/ 4098055 h 5522540"/>
                <a:gd name="connsiteX9" fmla="*/ 6068815 w 6470463"/>
                <a:gd name="connsiteY9" fmla="*/ 5353650 h 5522540"/>
                <a:gd name="connsiteX10" fmla="*/ 4503928 w 6470463"/>
                <a:gd name="connsiteY10" fmla="*/ 5258115 h 5522540"/>
                <a:gd name="connsiteX11" fmla="*/ 3357516 w 6470463"/>
                <a:gd name="connsiteY11" fmla="*/ 5271763 h 5522540"/>
                <a:gd name="connsiteX12" fmla="*/ 2361230 w 6470463"/>
                <a:gd name="connsiteY12" fmla="*/ 5517423 h 5522540"/>
                <a:gd name="connsiteX13" fmla="*/ 846821 w 6470463"/>
                <a:gd name="connsiteY13" fmla="*/ 5394592 h 5522540"/>
                <a:gd name="connsiteX14" fmla="*/ 243276 w 6470463"/>
                <a:gd name="connsiteY14" fmla="*/ 4903274 h 5522540"/>
                <a:gd name="connsiteX15" fmla="*/ 31162 w 6470463"/>
                <a:gd name="connsiteY15" fmla="*/ 4029816 h 5522540"/>
                <a:gd name="connsiteX16" fmla="*/ 26806 w 6470463"/>
                <a:gd name="connsiteY16" fmla="*/ 3047178 h 5522540"/>
                <a:gd name="connsiteX17" fmla="*/ 167 w 6470463"/>
                <a:gd name="connsiteY17" fmla="*/ 2187369 h 5522540"/>
                <a:gd name="connsiteX18" fmla="*/ 41110 w 6470463"/>
                <a:gd name="connsiteY18" fmla="*/ 1341208 h 5522540"/>
                <a:gd name="connsiteX19" fmla="*/ 150292 w 6470463"/>
                <a:gd name="connsiteY19" fmla="*/ 672467 h 5522540"/>
                <a:gd name="connsiteX20" fmla="*/ 478659 w 6470463"/>
                <a:gd name="connsiteY20" fmla="*/ 140205 h 5522540"/>
                <a:gd name="connsiteX21" fmla="*/ 1064279 w 6470463"/>
                <a:gd name="connsiteY21" fmla="*/ 31023 h 5522540"/>
                <a:gd name="connsiteX0" fmla="*/ 1064692 w 6470463"/>
                <a:gd name="connsiteY0" fmla="*/ 3727 h 5522540"/>
                <a:gd name="connsiteX1" fmla="*/ 2020036 w 6470463"/>
                <a:gd name="connsiteY1" fmla="*/ 71966 h 5522540"/>
                <a:gd name="connsiteX2" fmla="*/ 3043618 w 6470463"/>
                <a:gd name="connsiteY2" fmla="*/ 17375 h 5522540"/>
                <a:gd name="connsiteX3" fmla="*/ 3903427 w 6470463"/>
                <a:gd name="connsiteY3" fmla="*/ 194796 h 5522540"/>
                <a:gd name="connsiteX4" fmla="*/ 5061594 w 6470463"/>
                <a:gd name="connsiteY4" fmla="*/ 85614 h 5522540"/>
                <a:gd name="connsiteX5" fmla="*/ 6284385 w 6470463"/>
                <a:gd name="connsiteY5" fmla="*/ 426806 h 5522540"/>
                <a:gd name="connsiteX6" fmla="*/ 6458390 w 6470463"/>
                <a:gd name="connsiteY6" fmla="*/ 2050891 h 5522540"/>
                <a:gd name="connsiteX7" fmla="*/ 6445609 w 6470463"/>
                <a:gd name="connsiteY7" fmla="*/ 2828814 h 5522540"/>
                <a:gd name="connsiteX8" fmla="*/ 6326315 w 6470463"/>
                <a:gd name="connsiteY8" fmla="*/ 4098055 h 5522540"/>
                <a:gd name="connsiteX9" fmla="*/ 6068815 w 6470463"/>
                <a:gd name="connsiteY9" fmla="*/ 5353650 h 5522540"/>
                <a:gd name="connsiteX10" fmla="*/ 4678635 w 6470463"/>
                <a:gd name="connsiteY10" fmla="*/ 5408240 h 5522540"/>
                <a:gd name="connsiteX11" fmla="*/ 3357516 w 6470463"/>
                <a:gd name="connsiteY11" fmla="*/ 5271763 h 5522540"/>
                <a:gd name="connsiteX12" fmla="*/ 2361230 w 6470463"/>
                <a:gd name="connsiteY12" fmla="*/ 5517423 h 5522540"/>
                <a:gd name="connsiteX13" fmla="*/ 846821 w 6470463"/>
                <a:gd name="connsiteY13" fmla="*/ 5394592 h 5522540"/>
                <a:gd name="connsiteX14" fmla="*/ 243276 w 6470463"/>
                <a:gd name="connsiteY14" fmla="*/ 4903274 h 5522540"/>
                <a:gd name="connsiteX15" fmla="*/ 31162 w 6470463"/>
                <a:gd name="connsiteY15" fmla="*/ 4029816 h 5522540"/>
                <a:gd name="connsiteX16" fmla="*/ 26806 w 6470463"/>
                <a:gd name="connsiteY16" fmla="*/ 3047178 h 5522540"/>
                <a:gd name="connsiteX17" fmla="*/ 167 w 6470463"/>
                <a:gd name="connsiteY17" fmla="*/ 2187369 h 5522540"/>
                <a:gd name="connsiteX18" fmla="*/ 41110 w 6470463"/>
                <a:gd name="connsiteY18" fmla="*/ 1341208 h 5522540"/>
                <a:gd name="connsiteX19" fmla="*/ 150292 w 6470463"/>
                <a:gd name="connsiteY19" fmla="*/ 672467 h 5522540"/>
                <a:gd name="connsiteX20" fmla="*/ 478659 w 6470463"/>
                <a:gd name="connsiteY20" fmla="*/ 140205 h 5522540"/>
                <a:gd name="connsiteX21" fmla="*/ 1064279 w 6470463"/>
                <a:gd name="connsiteY21" fmla="*/ 31023 h 5522540"/>
                <a:gd name="connsiteX0" fmla="*/ 1064692 w 6470463"/>
                <a:gd name="connsiteY0" fmla="*/ 3727 h 5517463"/>
                <a:gd name="connsiteX1" fmla="*/ 2020036 w 6470463"/>
                <a:gd name="connsiteY1" fmla="*/ 71966 h 5517463"/>
                <a:gd name="connsiteX2" fmla="*/ 3043618 w 6470463"/>
                <a:gd name="connsiteY2" fmla="*/ 17375 h 5517463"/>
                <a:gd name="connsiteX3" fmla="*/ 3903427 w 6470463"/>
                <a:gd name="connsiteY3" fmla="*/ 194796 h 5517463"/>
                <a:gd name="connsiteX4" fmla="*/ 5061594 w 6470463"/>
                <a:gd name="connsiteY4" fmla="*/ 85614 h 5517463"/>
                <a:gd name="connsiteX5" fmla="*/ 6284385 w 6470463"/>
                <a:gd name="connsiteY5" fmla="*/ 426806 h 5517463"/>
                <a:gd name="connsiteX6" fmla="*/ 6458390 w 6470463"/>
                <a:gd name="connsiteY6" fmla="*/ 2050891 h 5517463"/>
                <a:gd name="connsiteX7" fmla="*/ 6445609 w 6470463"/>
                <a:gd name="connsiteY7" fmla="*/ 2828814 h 5517463"/>
                <a:gd name="connsiteX8" fmla="*/ 6326315 w 6470463"/>
                <a:gd name="connsiteY8" fmla="*/ 4098055 h 5517463"/>
                <a:gd name="connsiteX9" fmla="*/ 6068815 w 6470463"/>
                <a:gd name="connsiteY9" fmla="*/ 5353650 h 5517463"/>
                <a:gd name="connsiteX10" fmla="*/ 4678635 w 6470463"/>
                <a:gd name="connsiteY10" fmla="*/ 5408240 h 5517463"/>
                <a:gd name="connsiteX11" fmla="*/ 3408901 w 6470463"/>
                <a:gd name="connsiteY11" fmla="*/ 5408241 h 5517463"/>
                <a:gd name="connsiteX12" fmla="*/ 2361230 w 6470463"/>
                <a:gd name="connsiteY12" fmla="*/ 5517423 h 5517463"/>
                <a:gd name="connsiteX13" fmla="*/ 846821 w 6470463"/>
                <a:gd name="connsiteY13" fmla="*/ 5394592 h 5517463"/>
                <a:gd name="connsiteX14" fmla="*/ 243276 w 6470463"/>
                <a:gd name="connsiteY14" fmla="*/ 4903274 h 5517463"/>
                <a:gd name="connsiteX15" fmla="*/ 31162 w 6470463"/>
                <a:gd name="connsiteY15" fmla="*/ 4029816 h 5517463"/>
                <a:gd name="connsiteX16" fmla="*/ 26806 w 6470463"/>
                <a:gd name="connsiteY16" fmla="*/ 3047178 h 5517463"/>
                <a:gd name="connsiteX17" fmla="*/ 167 w 6470463"/>
                <a:gd name="connsiteY17" fmla="*/ 2187369 h 5517463"/>
                <a:gd name="connsiteX18" fmla="*/ 41110 w 6470463"/>
                <a:gd name="connsiteY18" fmla="*/ 1341208 h 5517463"/>
                <a:gd name="connsiteX19" fmla="*/ 150292 w 6470463"/>
                <a:gd name="connsiteY19" fmla="*/ 672467 h 5517463"/>
                <a:gd name="connsiteX20" fmla="*/ 478659 w 6470463"/>
                <a:gd name="connsiteY20" fmla="*/ 140205 h 5517463"/>
                <a:gd name="connsiteX21" fmla="*/ 1064279 w 6470463"/>
                <a:gd name="connsiteY21" fmla="*/ 31023 h 5517463"/>
                <a:gd name="connsiteX0" fmla="*/ 1064692 w 6470463"/>
                <a:gd name="connsiteY0" fmla="*/ 3727 h 5464617"/>
                <a:gd name="connsiteX1" fmla="*/ 2020036 w 6470463"/>
                <a:gd name="connsiteY1" fmla="*/ 71966 h 5464617"/>
                <a:gd name="connsiteX2" fmla="*/ 3043618 w 6470463"/>
                <a:gd name="connsiteY2" fmla="*/ 17375 h 5464617"/>
                <a:gd name="connsiteX3" fmla="*/ 3903427 w 6470463"/>
                <a:gd name="connsiteY3" fmla="*/ 194796 h 5464617"/>
                <a:gd name="connsiteX4" fmla="*/ 5061594 w 6470463"/>
                <a:gd name="connsiteY4" fmla="*/ 85614 h 5464617"/>
                <a:gd name="connsiteX5" fmla="*/ 6284385 w 6470463"/>
                <a:gd name="connsiteY5" fmla="*/ 426806 h 5464617"/>
                <a:gd name="connsiteX6" fmla="*/ 6458390 w 6470463"/>
                <a:gd name="connsiteY6" fmla="*/ 2050891 h 5464617"/>
                <a:gd name="connsiteX7" fmla="*/ 6445609 w 6470463"/>
                <a:gd name="connsiteY7" fmla="*/ 2828814 h 5464617"/>
                <a:gd name="connsiteX8" fmla="*/ 6326315 w 6470463"/>
                <a:gd name="connsiteY8" fmla="*/ 4098055 h 5464617"/>
                <a:gd name="connsiteX9" fmla="*/ 6068815 w 6470463"/>
                <a:gd name="connsiteY9" fmla="*/ 5353650 h 5464617"/>
                <a:gd name="connsiteX10" fmla="*/ 4678635 w 6470463"/>
                <a:gd name="connsiteY10" fmla="*/ 5408240 h 5464617"/>
                <a:gd name="connsiteX11" fmla="*/ 3408901 w 6470463"/>
                <a:gd name="connsiteY11" fmla="*/ 5408241 h 5464617"/>
                <a:gd name="connsiteX12" fmla="*/ 2361230 w 6470463"/>
                <a:gd name="connsiteY12" fmla="*/ 5380945 h 5464617"/>
                <a:gd name="connsiteX13" fmla="*/ 846821 w 6470463"/>
                <a:gd name="connsiteY13" fmla="*/ 5394592 h 5464617"/>
                <a:gd name="connsiteX14" fmla="*/ 243276 w 6470463"/>
                <a:gd name="connsiteY14" fmla="*/ 4903274 h 5464617"/>
                <a:gd name="connsiteX15" fmla="*/ 31162 w 6470463"/>
                <a:gd name="connsiteY15" fmla="*/ 4029816 h 5464617"/>
                <a:gd name="connsiteX16" fmla="*/ 26806 w 6470463"/>
                <a:gd name="connsiteY16" fmla="*/ 3047178 h 5464617"/>
                <a:gd name="connsiteX17" fmla="*/ 167 w 6470463"/>
                <a:gd name="connsiteY17" fmla="*/ 2187369 h 5464617"/>
                <a:gd name="connsiteX18" fmla="*/ 41110 w 6470463"/>
                <a:gd name="connsiteY18" fmla="*/ 1341208 h 5464617"/>
                <a:gd name="connsiteX19" fmla="*/ 150292 w 6470463"/>
                <a:gd name="connsiteY19" fmla="*/ 672467 h 5464617"/>
                <a:gd name="connsiteX20" fmla="*/ 478659 w 6470463"/>
                <a:gd name="connsiteY20" fmla="*/ 140205 h 5464617"/>
                <a:gd name="connsiteX21" fmla="*/ 1064279 w 6470463"/>
                <a:gd name="connsiteY21" fmla="*/ 31023 h 5464617"/>
                <a:gd name="connsiteX0" fmla="*/ 1064692 w 6470463"/>
                <a:gd name="connsiteY0" fmla="*/ 3727 h 5426329"/>
                <a:gd name="connsiteX1" fmla="*/ 2020036 w 6470463"/>
                <a:gd name="connsiteY1" fmla="*/ 71966 h 5426329"/>
                <a:gd name="connsiteX2" fmla="*/ 3043618 w 6470463"/>
                <a:gd name="connsiteY2" fmla="*/ 17375 h 5426329"/>
                <a:gd name="connsiteX3" fmla="*/ 3903427 w 6470463"/>
                <a:gd name="connsiteY3" fmla="*/ 194796 h 5426329"/>
                <a:gd name="connsiteX4" fmla="*/ 5061594 w 6470463"/>
                <a:gd name="connsiteY4" fmla="*/ 85614 h 5426329"/>
                <a:gd name="connsiteX5" fmla="*/ 6284385 w 6470463"/>
                <a:gd name="connsiteY5" fmla="*/ 426806 h 5426329"/>
                <a:gd name="connsiteX6" fmla="*/ 6458390 w 6470463"/>
                <a:gd name="connsiteY6" fmla="*/ 2050891 h 5426329"/>
                <a:gd name="connsiteX7" fmla="*/ 6445609 w 6470463"/>
                <a:gd name="connsiteY7" fmla="*/ 2828814 h 5426329"/>
                <a:gd name="connsiteX8" fmla="*/ 6326315 w 6470463"/>
                <a:gd name="connsiteY8" fmla="*/ 4098055 h 5426329"/>
                <a:gd name="connsiteX9" fmla="*/ 6048260 w 6470463"/>
                <a:gd name="connsiteY9" fmla="*/ 5285411 h 5426329"/>
                <a:gd name="connsiteX10" fmla="*/ 4678635 w 6470463"/>
                <a:gd name="connsiteY10" fmla="*/ 5408240 h 5426329"/>
                <a:gd name="connsiteX11" fmla="*/ 3408901 w 6470463"/>
                <a:gd name="connsiteY11" fmla="*/ 5408241 h 5426329"/>
                <a:gd name="connsiteX12" fmla="*/ 2361230 w 6470463"/>
                <a:gd name="connsiteY12" fmla="*/ 5380945 h 5426329"/>
                <a:gd name="connsiteX13" fmla="*/ 846821 w 6470463"/>
                <a:gd name="connsiteY13" fmla="*/ 5394592 h 5426329"/>
                <a:gd name="connsiteX14" fmla="*/ 243276 w 6470463"/>
                <a:gd name="connsiteY14" fmla="*/ 4903274 h 5426329"/>
                <a:gd name="connsiteX15" fmla="*/ 31162 w 6470463"/>
                <a:gd name="connsiteY15" fmla="*/ 4029816 h 5426329"/>
                <a:gd name="connsiteX16" fmla="*/ 26806 w 6470463"/>
                <a:gd name="connsiteY16" fmla="*/ 3047178 h 5426329"/>
                <a:gd name="connsiteX17" fmla="*/ 167 w 6470463"/>
                <a:gd name="connsiteY17" fmla="*/ 2187369 h 5426329"/>
                <a:gd name="connsiteX18" fmla="*/ 41110 w 6470463"/>
                <a:gd name="connsiteY18" fmla="*/ 1341208 h 5426329"/>
                <a:gd name="connsiteX19" fmla="*/ 150292 w 6470463"/>
                <a:gd name="connsiteY19" fmla="*/ 672467 h 5426329"/>
                <a:gd name="connsiteX20" fmla="*/ 478659 w 6470463"/>
                <a:gd name="connsiteY20" fmla="*/ 140205 h 5426329"/>
                <a:gd name="connsiteX21" fmla="*/ 1064279 w 6470463"/>
                <a:gd name="connsiteY21" fmla="*/ 31023 h 54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470463" h="5426329">
                  <a:moveTo>
                    <a:pt x="1064692" y="3727"/>
                  </a:moveTo>
                  <a:cubicBezTo>
                    <a:pt x="1360393" y="-19019"/>
                    <a:pt x="1690215" y="69691"/>
                    <a:pt x="2020036" y="71966"/>
                  </a:cubicBezTo>
                  <a:cubicBezTo>
                    <a:pt x="2349857" y="74241"/>
                    <a:pt x="2729720" y="-3097"/>
                    <a:pt x="3043618" y="17375"/>
                  </a:cubicBezTo>
                  <a:cubicBezTo>
                    <a:pt x="3357516" y="37847"/>
                    <a:pt x="3567098" y="183423"/>
                    <a:pt x="3903427" y="194796"/>
                  </a:cubicBezTo>
                  <a:cubicBezTo>
                    <a:pt x="4239756" y="206169"/>
                    <a:pt x="4664768" y="46946"/>
                    <a:pt x="5061594" y="85614"/>
                  </a:cubicBezTo>
                  <a:cubicBezTo>
                    <a:pt x="5458420" y="124282"/>
                    <a:pt x="6051586" y="99260"/>
                    <a:pt x="6284385" y="426806"/>
                  </a:cubicBezTo>
                  <a:cubicBezTo>
                    <a:pt x="6517184" y="754352"/>
                    <a:pt x="6434945" y="1789309"/>
                    <a:pt x="6458390" y="2050891"/>
                  </a:cubicBezTo>
                  <a:cubicBezTo>
                    <a:pt x="6481835" y="2312473"/>
                    <a:pt x="6467621" y="2487620"/>
                    <a:pt x="6445609" y="2828814"/>
                  </a:cubicBezTo>
                  <a:cubicBezTo>
                    <a:pt x="6423597" y="3170008"/>
                    <a:pt x="6392540" y="3688622"/>
                    <a:pt x="6326315" y="4098055"/>
                  </a:cubicBezTo>
                  <a:cubicBezTo>
                    <a:pt x="6260090" y="4507488"/>
                    <a:pt x="6322873" y="5067047"/>
                    <a:pt x="6048260" y="5285411"/>
                  </a:cubicBezTo>
                  <a:cubicBezTo>
                    <a:pt x="5773647" y="5503775"/>
                    <a:pt x="5118528" y="5387768"/>
                    <a:pt x="4678635" y="5408240"/>
                  </a:cubicBezTo>
                  <a:cubicBezTo>
                    <a:pt x="4238742" y="5428712"/>
                    <a:pt x="3795135" y="5412790"/>
                    <a:pt x="3408901" y="5408241"/>
                  </a:cubicBezTo>
                  <a:cubicBezTo>
                    <a:pt x="3022667" y="5403692"/>
                    <a:pt x="2788243" y="5383220"/>
                    <a:pt x="2361230" y="5380945"/>
                  </a:cubicBezTo>
                  <a:cubicBezTo>
                    <a:pt x="1934217" y="5378670"/>
                    <a:pt x="1199813" y="5474204"/>
                    <a:pt x="846821" y="5394592"/>
                  </a:cubicBezTo>
                  <a:cubicBezTo>
                    <a:pt x="493829" y="5314980"/>
                    <a:pt x="379219" y="5130737"/>
                    <a:pt x="243276" y="4903274"/>
                  </a:cubicBezTo>
                  <a:cubicBezTo>
                    <a:pt x="107333" y="4675811"/>
                    <a:pt x="67240" y="4339165"/>
                    <a:pt x="31162" y="4029816"/>
                  </a:cubicBezTo>
                  <a:cubicBezTo>
                    <a:pt x="-4916" y="3720467"/>
                    <a:pt x="31972" y="3354252"/>
                    <a:pt x="26806" y="3047178"/>
                  </a:cubicBezTo>
                  <a:cubicBezTo>
                    <a:pt x="21640" y="2740104"/>
                    <a:pt x="-2217" y="2471697"/>
                    <a:pt x="167" y="2187369"/>
                  </a:cubicBezTo>
                  <a:cubicBezTo>
                    <a:pt x="2551" y="1903041"/>
                    <a:pt x="16089" y="1593692"/>
                    <a:pt x="41110" y="1341208"/>
                  </a:cubicBezTo>
                  <a:cubicBezTo>
                    <a:pt x="66131" y="1088724"/>
                    <a:pt x="77367" y="872634"/>
                    <a:pt x="150292" y="672467"/>
                  </a:cubicBezTo>
                  <a:cubicBezTo>
                    <a:pt x="223217" y="472300"/>
                    <a:pt x="326328" y="247112"/>
                    <a:pt x="478659" y="140205"/>
                  </a:cubicBezTo>
                  <a:cubicBezTo>
                    <a:pt x="630990" y="33298"/>
                    <a:pt x="1057455" y="-23568"/>
                    <a:pt x="1064279" y="3102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baseline="-250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3568" y="101644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ИНТЕРНЕТ</a:t>
              </a:r>
              <a:endParaRPr lang="ru-RU" b="1" dirty="0"/>
            </a:p>
          </p:txBody>
        </p:sp>
      </p:grpSp>
      <p:pic>
        <p:nvPicPr>
          <p:cNvPr id="6" name="Рисунок 18" descr="Logo_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57875"/>
            <a:ext cx="7667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poloska big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2563"/>
            <a:ext cx="75453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7662" y="260350"/>
            <a:ext cx="8491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3399"/>
                </a:solidFill>
              </a:rPr>
              <a:t>Э-ОК </a:t>
            </a:r>
            <a:r>
              <a:rPr lang="ru-RU" sz="2800" dirty="0">
                <a:solidFill>
                  <a:srgbClr val="003399"/>
                </a:solidFill>
              </a:rPr>
              <a:t>– образовательный портал в сети </a:t>
            </a:r>
            <a:r>
              <a:rPr lang="ru-RU" sz="2800" dirty="0" smtClean="0">
                <a:solidFill>
                  <a:srgbClr val="003399"/>
                </a:solidFill>
              </a:rPr>
              <a:t>Интернет</a:t>
            </a:r>
            <a:endParaRPr lang="ru-RU" sz="2800" dirty="0">
              <a:solidFill>
                <a:srgbClr val="003399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01631" y="1897034"/>
            <a:ext cx="3136858" cy="3081933"/>
            <a:chOff x="901631" y="1897034"/>
            <a:chExt cx="3136858" cy="3081933"/>
          </a:xfrm>
        </p:grpSpPr>
        <p:pic>
          <p:nvPicPr>
            <p:cNvPr id="4" name="Picture 2" descr="C:\Users\ион\Э-ОК\Реклама и презентации\Каталог 2011\globus1.gi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31" y="1897034"/>
              <a:ext cx="3136858" cy="308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601678" y="3053280"/>
              <a:ext cx="1736765" cy="769441"/>
            </a:xfrm>
            <a:prstGeom prst="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4400" dirty="0" smtClean="0">
                  <a:solidFill>
                    <a:schemeClr val="accent1">
                      <a:lumMod val="50000"/>
                    </a:schemeClr>
                  </a:solidFill>
                </a:rPr>
                <a:t>Э-ОК</a:t>
              </a:r>
              <a:endParaRPr lang="ru-RU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407117" y="1385772"/>
            <a:ext cx="4125886" cy="410445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95984" y="1016440"/>
            <a:ext cx="2232248" cy="10923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Органы управления образованием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560663" y="1772815"/>
            <a:ext cx="2278537" cy="10923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Ученые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16216" y="3053280"/>
            <a:ext cx="2322984" cy="10923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Преподаватели школ и вузов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3478" y="3872223"/>
            <a:ext cx="2232248" cy="10923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Учащиеся         и студенты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12108" y="5034243"/>
            <a:ext cx="2232248" cy="10923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 rot="17296087">
            <a:off x="3068974" y="1716751"/>
            <a:ext cx="2844252" cy="2470827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7296087">
            <a:off x="4674493" y="1285728"/>
            <a:ext cx="3454039" cy="5774424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848669" y="3245606"/>
            <a:ext cx="2961564" cy="316460"/>
          </a:xfrm>
          <a:custGeom>
            <a:avLst/>
            <a:gdLst>
              <a:gd name="connsiteX0" fmla="*/ 0 w 2961564"/>
              <a:gd name="connsiteY0" fmla="*/ 193630 h 316460"/>
              <a:gd name="connsiteX1" fmla="*/ 1446662 w 2961564"/>
              <a:gd name="connsiteY1" fmla="*/ 2561 h 316460"/>
              <a:gd name="connsiteX2" fmla="*/ 2961564 w 2961564"/>
              <a:gd name="connsiteY2" fmla="*/ 316460 h 316460"/>
              <a:gd name="connsiteX3" fmla="*/ 2961564 w 2961564"/>
              <a:gd name="connsiteY3" fmla="*/ 316460 h 31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564" h="316460">
                <a:moveTo>
                  <a:pt x="0" y="193630"/>
                </a:moveTo>
                <a:cubicBezTo>
                  <a:pt x="476534" y="87859"/>
                  <a:pt x="953068" y="-17911"/>
                  <a:pt x="1446662" y="2561"/>
                </a:cubicBezTo>
                <a:cubicBezTo>
                  <a:pt x="1940256" y="23033"/>
                  <a:pt x="2961564" y="316460"/>
                  <a:pt x="2961564" y="316460"/>
                </a:cubicBezTo>
                <a:lnTo>
                  <a:pt x="2961564" y="316460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8214240">
            <a:off x="2616362" y="2209887"/>
            <a:ext cx="2844252" cy="2470827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0192239">
            <a:off x="2616477" y="2661942"/>
            <a:ext cx="6541390" cy="2830937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5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он\Э-ОК\Реклама и презентации\Каталог 2011\globus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433" y="764704"/>
            <a:ext cx="5119574" cy="50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61142255"/>
              </p:ext>
            </p:extLst>
          </p:nvPr>
        </p:nvGraphicFramePr>
        <p:xfrm>
          <a:off x="704962" y="729531"/>
          <a:ext cx="769251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18" descr="Logo_o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57875"/>
            <a:ext cx="76676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7662" y="260350"/>
            <a:ext cx="8491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3399"/>
                </a:solidFill>
              </a:rPr>
              <a:t>Структура Э-ОК</a:t>
            </a:r>
            <a:endParaRPr lang="ru-RU" sz="2800" dirty="0">
              <a:solidFill>
                <a:srgbClr val="003399"/>
              </a:solidFill>
            </a:endParaRPr>
          </a:p>
          <a:p>
            <a:pPr eaLnBrk="1" hangingPunct="1"/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2" name="Выноска 3 (с границей) 1"/>
          <p:cNvSpPr/>
          <p:nvPr/>
        </p:nvSpPr>
        <p:spPr>
          <a:xfrm flipH="1">
            <a:off x="407257" y="1095161"/>
            <a:ext cx="1800200" cy="792088"/>
          </a:xfrm>
          <a:prstGeom prst="accentCallout3">
            <a:avLst>
              <a:gd name="adj1" fmla="val 56656"/>
              <a:gd name="adj2" fmla="val -3784"/>
              <a:gd name="adj3" fmla="val 54933"/>
              <a:gd name="adj4" fmla="val -17425"/>
              <a:gd name="adj5" fmla="val 75878"/>
              <a:gd name="adj6" fmla="val -28797"/>
              <a:gd name="adj7" fmla="val 114686"/>
              <a:gd name="adj8" fmla="val -4851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Электронные учебники            и пособия</a:t>
            </a:r>
            <a:endParaRPr lang="ru-RU" b="1" dirty="0"/>
          </a:p>
        </p:txBody>
      </p:sp>
      <p:sp>
        <p:nvSpPr>
          <p:cNvPr id="11" name="Выноска 3 (с границей) 10"/>
          <p:cNvSpPr/>
          <p:nvPr/>
        </p:nvSpPr>
        <p:spPr>
          <a:xfrm flipH="1">
            <a:off x="470173" y="4869160"/>
            <a:ext cx="1800200" cy="792088"/>
          </a:xfrm>
          <a:prstGeom prst="accentCallout3">
            <a:avLst>
              <a:gd name="adj1" fmla="val 54933"/>
              <a:gd name="adj2" fmla="val -3784"/>
              <a:gd name="adj3" fmla="val 54933"/>
              <a:gd name="adj4" fmla="val -17425"/>
              <a:gd name="adj5" fmla="val 32803"/>
              <a:gd name="adj6" fmla="val -31830"/>
              <a:gd name="adj7" fmla="val 6136"/>
              <a:gd name="adj8" fmla="val -46240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Электронный дневник </a:t>
            </a:r>
          </a:p>
          <a:p>
            <a:pPr algn="ctr"/>
            <a:r>
              <a:rPr lang="ru-RU" b="1" dirty="0" smtClean="0"/>
              <a:t>и журнал</a:t>
            </a:r>
            <a:endParaRPr lang="ru-RU" b="1" dirty="0"/>
          </a:p>
        </p:txBody>
      </p:sp>
      <p:sp>
        <p:nvSpPr>
          <p:cNvPr id="3" name="Выноска 2 (с границей) 2"/>
          <p:cNvSpPr/>
          <p:nvPr/>
        </p:nvSpPr>
        <p:spPr>
          <a:xfrm>
            <a:off x="3664319" y="5857875"/>
            <a:ext cx="1879426" cy="795338"/>
          </a:xfrm>
          <a:prstGeom prst="accentCallout2">
            <a:avLst>
              <a:gd name="adj1" fmla="val -15569"/>
              <a:gd name="adj2" fmla="val -1798"/>
              <a:gd name="adj3" fmla="val -15569"/>
              <a:gd name="adj4" fmla="val 49414"/>
              <a:gd name="adj5" fmla="val -55665"/>
              <a:gd name="adj6" fmla="val 49187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Электронная библиотека</a:t>
            </a:r>
            <a:endParaRPr lang="ru-RU" b="1" dirty="0"/>
          </a:p>
        </p:txBody>
      </p:sp>
      <p:sp>
        <p:nvSpPr>
          <p:cNvPr id="5" name="Выноска 2 (с границей) 4"/>
          <p:cNvSpPr/>
          <p:nvPr/>
        </p:nvSpPr>
        <p:spPr>
          <a:xfrm>
            <a:off x="6916713" y="1080120"/>
            <a:ext cx="1781473" cy="792088"/>
          </a:xfrm>
          <a:prstGeom prst="accentCallout2">
            <a:avLst>
              <a:gd name="adj1" fmla="val 49154"/>
              <a:gd name="adj2" fmla="val -5205"/>
              <a:gd name="adj3" fmla="val 49154"/>
              <a:gd name="adj4" fmla="val -20879"/>
              <a:gd name="adj5" fmla="val 112500"/>
              <a:gd name="adj6" fmla="val -46667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Учебно-научная социальная сеть</a:t>
            </a:r>
          </a:p>
        </p:txBody>
      </p:sp>
      <p:sp>
        <p:nvSpPr>
          <p:cNvPr id="13" name="Выноска 2 (с границей) 12"/>
          <p:cNvSpPr/>
          <p:nvPr/>
        </p:nvSpPr>
        <p:spPr>
          <a:xfrm>
            <a:off x="7111007" y="2132856"/>
            <a:ext cx="1781473" cy="792088"/>
          </a:xfrm>
          <a:prstGeom prst="accentCallout2">
            <a:avLst>
              <a:gd name="adj1" fmla="val 49154"/>
              <a:gd name="adj2" fmla="val -5205"/>
              <a:gd name="adj3" fmla="val 49154"/>
              <a:gd name="adj4" fmla="val -20879"/>
              <a:gd name="adj5" fmla="val 76317"/>
              <a:gd name="adj6" fmla="val -40539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Портфолио       и профиль пользователя</a:t>
            </a:r>
          </a:p>
        </p:txBody>
      </p:sp>
      <p:sp>
        <p:nvSpPr>
          <p:cNvPr id="14" name="Выноска 2 (с границей) 13"/>
          <p:cNvSpPr/>
          <p:nvPr/>
        </p:nvSpPr>
        <p:spPr>
          <a:xfrm>
            <a:off x="7016605" y="4365104"/>
            <a:ext cx="1781473" cy="792088"/>
          </a:xfrm>
          <a:prstGeom prst="accentCallout2">
            <a:avLst>
              <a:gd name="adj1" fmla="val 47431"/>
              <a:gd name="adj2" fmla="val -4438"/>
              <a:gd name="adj3" fmla="val 49154"/>
              <a:gd name="adj4" fmla="val -20879"/>
              <a:gd name="adj5" fmla="val -1219"/>
              <a:gd name="adj6" fmla="val -50497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Паспорт здоровья учащихся</a:t>
            </a:r>
            <a:endParaRPr lang="ru-RU" b="1" dirty="0"/>
          </a:p>
        </p:txBody>
      </p:sp>
      <p:sp>
        <p:nvSpPr>
          <p:cNvPr id="15" name="Выноска 2 (с границей) 14"/>
          <p:cNvSpPr/>
          <p:nvPr/>
        </p:nvSpPr>
        <p:spPr>
          <a:xfrm flipH="1">
            <a:off x="107504" y="2318190"/>
            <a:ext cx="1883929" cy="858782"/>
          </a:xfrm>
          <a:prstGeom prst="accentCallout2">
            <a:avLst>
              <a:gd name="adj1" fmla="val 17161"/>
              <a:gd name="adj2" fmla="val -4542"/>
              <a:gd name="adj3" fmla="val 18750"/>
              <a:gd name="adj4" fmla="val -16667"/>
              <a:gd name="adj5" fmla="val 48932"/>
              <a:gd name="adj6" fmla="val -33021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Мультимедийные ресурсы                  и инструменты</a:t>
            </a:r>
            <a:endParaRPr lang="ru-RU" b="1" dirty="0"/>
          </a:p>
        </p:txBody>
      </p:sp>
      <p:sp>
        <p:nvSpPr>
          <p:cNvPr id="18" name="Выноска 2 (с границей) 17"/>
          <p:cNvSpPr/>
          <p:nvPr/>
        </p:nvSpPr>
        <p:spPr>
          <a:xfrm flipH="1">
            <a:off x="215367" y="3573016"/>
            <a:ext cx="1800200" cy="858782"/>
          </a:xfrm>
          <a:prstGeom prst="accentCallout2">
            <a:avLst>
              <a:gd name="adj1" fmla="val 75961"/>
              <a:gd name="adj2" fmla="val -3025"/>
              <a:gd name="adj3" fmla="val 69604"/>
              <a:gd name="adj4" fmla="val -19699"/>
              <a:gd name="adj5" fmla="val 48932"/>
              <a:gd name="adj6" fmla="val -33021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Контрольно-оценочные </a:t>
            </a:r>
            <a:r>
              <a:rPr lang="ru-RU" b="1" dirty="0" smtClean="0"/>
              <a:t>материалы</a:t>
            </a:r>
            <a:endParaRPr lang="ru-RU" b="1" dirty="0"/>
          </a:p>
        </p:txBody>
      </p:sp>
      <p:sp>
        <p:nvSpPr>
          <p:cNvPr id="19" name="Выноска 2 (с границей) 18"/>
          <p:cNvSpPr/>
          <p:nvPr/>
        </p:nvSpPr>
        <p:spPr>
          <a:xfrm>
            <a:off x="7111007" y="3338533"/>
            <a:ext cx="1781473" cy="792088"/>
          </a:xfrm>
          <a:prstGeom prst="accentCallout2">
            <a:avLst>
              <a:gd name="adj1" fmla="val 45708"/>
              <a:gd name="adj2" fmla="val -5205"/>
              <a:gd name="adj3" fmla="val 49154"/>
              <a:gd name="adj4" fmla="val -20879"/>
              <a:gd name="adj5" fmla="val 21181"/>
              <a:gd name="adj6" fmla="val -39007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Проекты </a:t>
            </a:r>
          </a:p>
          <a:p>
            <a:pPr algn="ctr"/>
            <a:r>
              <a:rPr lang="ru-RU" b="1" dirty="0" smtClean="0"/>
              <a:t>и конкурсы</a:t>
            </a:r>
            <a:endParaRPr lang="ru-RU" b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82837" y="1748135"/>
            <a:ext cx="1736765" cy="76944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Э-ОК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6247" y="2938715"/>
            <a:ext cx="1296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300" b="1" dirty="0" smtClean="0"/>
              <a:t>Учебно-научная область</a:t>
            </a:r>
            <a:endParaRPr lang="ru-RU" sz="2300" b="1" dirty="0"/>
          </a:p>
          <a:p>
            <a:endParaRPr lang="ru-RU" sz="2300" dirty="0"/>
          </a:p>
        </p:txBody>
      </p:sp>
      <p:sp>
        <p:nvSpPr>
          <p:cNvPr id="22" name="TextBox 21"/>
          <p:cNvSpPr txBox="1"/>
          <p:nvPr/>
        </p:nvSpPr>
        <p:spPr>
          <a:xfrm>
            <a:off x="4788024" y="2924944"/>
            <a:ext cx="16925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300" b="1" dirty="0" err="1" smtClean="0"/>
              <a:t>Внеучебная</a:t>
            </a:r>
            <a:r>
              <a:rPr lang="ru-RU" sz="2300" b="1" dirty="0" smtClean="0"/>
              <a:t> </a:t>
            </a:r>
            <a:r>
              <a:rPr lang="ru-RU" sz="2300" b="1" dirty="0"/>
              <a:t>область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34994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718"/>
            <a:ext cx="91821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ион\Desktop\ПРЕЗЕНТАЦИЯ\Мониторы и ридеры\Монитор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20" y="570580"/>
            <a:ext cx="2223362" cy="22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он\Desktop\ПРЕЗЕНТАЦИЯ\Мониторы и ридеры\Монитор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3192"/>
            <a:ext cx="2358008" cy="21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ион\Desktop\ПРЕЗЕНТАЦИЯ\Мониторы и ридеры\Ридер1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558" y="613192"/>
            <a:ext cx="1656780" cy="24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он\Desktop\ПРЕЗЕНТАЦИЯ\Мониторы и ридеры\Ридер3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331" y="982150"/>
            <a:ext cx="2172543" cy="21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ион\Desktop\ПРЕЗЕНТАЦИЯ\Мониторы и ридеры\Ридер2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198" y="1749846"/>
            <a:ext cx="81427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ион\Desktop\ПРЕЗЕНТАЦИЯ\Мониторы и ридеры\Монитор4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447" y="1601075"/>
            <a:ext cx="1093031" cy="137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ион\Desktop\ПРЕЗЕНТАЦИЯ\Мониторы и ридеры\Монитор3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77622"/>
            <a:ext cx="1308682" cy="9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1755" y="121810"/>
            <a:ext cx="3988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003399"/>
                </a:solidFill>
              </a:rPr>
              <a:t>Без счёта ЖК экранов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36096" y="62748"/>
            <a:ext cx="37692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003399"/>
                </a:solidFill>
              </a:rPr>
              <a:t>Много разных </a:t>
            </a:r>
            <a:r>
              <a:rPr lang="ru-RU" sz="2000" dirty="0" err="1" smtClean="0">
                <a:solidFill>
                  <a:srgbClr val="003399"/>
                </a:solidFill>
              </a:rPr>
              <a:t>ридеров</a:t>
            </a:r>
            <a:r>
              <a:rPr lang="ru-RU" sz="2000" dirty="0" smtClean="0">
                <a:solidFill>
                  <a:srgbClr val="003399"/>
                </a:solidFill>
              </a:rPr>
              <a:t>, работающих на отраженном свете</a:t>
            </a:r>
            <a:endParaRPr lang="ru-RU" sz="2000" dirty="0">
              <a:solidFill>
                <a:srgbClr val="003399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75442" y="6165304"/>
            <a:ext cx="543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3399"/>
                </a:solidFill>
              </a:rPr>
              <a:t>Российский электронный учебник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2906" y="5661248"/>
            <a:ext cx="7603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3399"/>
                </a:solidFill>
              </a:rPr>
              <a:t>Единственное в мире комбинированное устройство</a:t>
            </a:r>
            <a:endParaRPr lang="ru-RU" sz="2400" dirty="0">
              <a:solidFill>
                <a:srgbClr val="003399"/>
              </a:solidFill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6" y="-31621"/>
            <a:ext cx="9182100" cy="389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864" y="1124744"/>
            <a:ext cx="6522049" cy="444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ион\Desktop\ПРЕЗЕНТАЦИЯ\Стрелка 6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718553">
            <a:off x="1158221" y="4480031"/>
            <a:ext cx="8604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Users\ион\Desktop\ПРЕЗЕНТАЦИЯ\Стрелка 6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81447" flipH="1">
            <a:off x="7056301" y="4566404"/>
            <a:ext cx="8604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63" y="4005064"/>
            <a:ext cx="19940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200" dirty="0" smtClean="0">
                <a:solidFill>
                  <a:srgbClr val="003399"/>
                </a:solidFill>
              </a:rPr>
              <a:t>Электронная бумага</a:t>
            </a:r>
            <a:endParaRPr lang="ru-RU" sz="2200" dirty="0">
              <a:solidFill>
                <a:srgbClr val="003399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81605" y="4149080"/>
            <a:ext cx="16869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200" dirty="0" smtClean="0">
                <a:solidFill>
                  <a:srgbClr val="003399"/>
                </a:solidFill>
              </a:rPr>
              <a:t>ЖК экран</a:t>
            </a:r>
            <a:endParaRPr lang="ru-RU" sz="2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1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 descr="poloska big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2563"/>
            <a:ext cx="75453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0825" y="4748213"/>
            <a:ext cx="18367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0825" y="2924175"/>
            <a:ext cx="1836738" cy="187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 descr="C:\Users\ион\Desktop\111\enTourage-eDGe-1+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991" y="1680845"/>
            <a:ext cx="5632226" cy="383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24717" y="188640"/>
            <a:ext cx="7294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003399"/>
                </a:solidFill>
              </a:rPr>
              <a:t>ЭЛЕКТРОННЫЙ УЧЕБНИК</a:t>
            </a:r>
          </a:p>
          <a:p>
            <a:pPr algn="ctr" eaLnBrk="1" hangingPunct="1"/>
            <a:r>
              <a:rPr lang="ru-RU" sz="2400" dirty="0" smtClean="0">
                <a:solidFill>
                  <a:srgbClr val="003399"/>
                </a:solidFill>
              </a:rPr>
              <a:t> имеет два взаимосвязанных экрана</a:t>
            </a:r>
            <a:endParaRPr lang="ru-RU" sz="2400" dirty="0">
              <a:solidFill>
                <a:srgbClr val="003399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60450" y="5733256"/>
            <a:ext cx="7273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003399"/>
                </a:solidFill>
              </a:rPr>
              <a:t>и 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напоминает </a:t>
            </a:r>
            <a:r>
              <a:rPr lang="en-US" sz="24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книгу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81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7" descr="f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3" descr="poloska big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2563"/>
            <a:ext cx="75453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0825" y="4748213"/>
            <a:ext cx="183673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0825" y="2924175"/>
            <a:ext cx="1836738" cy="187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3" descr="C:\Users\ион\Desktop\111\enTourage-eDGe-1+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2991" y="1680845"/>
            <a:ext cx="5632226" cy="383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1560" y="115888"/>
            <a:ext cx="4104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003399"/>
                </a:solidFill>
              </a:rPr>
              <a:t>Позволяет читать </a:t>
            </a:r>
            <a:r>
              <a:rPr lang="ru-RU" sz="2400" dirty="0" smtClean="0">
                <a:solidFill>
                  <a:srgbClr val="003399"/>
                </a:solidFill>
              </a:rPr>
              <a:t>           без угрозы </a:t>
            </a:r>
            <a:r>
              <a:rPr lang="ru-RU" sz="2400" dirty="0">
                <a:solidFill>
                  <a:srgbClr val="003399"/>
                </a:solidFill>
              </a:rPr>
              <a:t>для зрения.  Позволяет  писать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19712" y="115888"/>
            <a:ext cx="313610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003399"/>
                </a:solidFill>
              </a:rPr>
              <a:t>Позволяет работать с мультимедийными ресурсами</a:t>
            </a:r>
          </a:p>
        </p:txBody>
      </p:sp>
      <p:pic>
        <p:nvPicPr>
          <p:cNvPr id="30" name="Picture 3" descr="C:\Users\ион\Desktop\ПРЕЗЕНТАЦИЯ\Стрелка 6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920012">
            <a:off x="1781969" y="1281907"/>
            <a:ext cx="8604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ион\Desktop\ПРЕЗЕНТАЦИЯ\Стрелка 6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20012" flipH="1">
            <a:off x="6761956" y="1275557"/>
            <a:ext cx="862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1540" y="5701566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rgbClr val="003399"/>
                </a:solidFill>
              </a:rPr>
              <a:t>Единственный в России электронный учебник, имеющий СЕРТИФИКАТ использования в учебном процессе.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89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565</Words>
  <Application>Microsoft Office PowerPoint</Application>
  <PresentationFormat>Экран (4:3)</PresentationFormat>
  <Paragraphs>128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Цель проекта:</vt:lpstr>
      <vt:lpstr>Задачи: </vt:lpstr>
      <vt:lpstr>Актуальность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Поэтапная реализация проекта</vt:lpstr>
      <vt:lpstr>Поэтапная реализация проекта</vt:lpstr>
      <vt:lpstr>Поэтапная реализация проекта</vt:lpstr>
      <vt:lpstr>Угрозы и риски проекта </vt:lpstr>
      <vt:lpstr>Ожидаемые результаты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olzah78</dc:creator>
  <cp:lastModifiedBy>Петя</cp:lastModifiedBy>
  <cp:revision>97</cp:revision>
  <dcterms:created xsi:type="dcterms:W3CDTF">2011-03-08T20:57:01Z</dcterms:created>
  <dcterms:modified xsi:type="dcterms:W3CDTF">2012-02-19T17:05:47Z</dcterms:modified>
</cp:coreProperties>
</file>