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C2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0" autoAdjust="0"/>
  </p:normalViewPr>
  <p:slideViewPr>
    <p:cSldViewPr>
      <p:cViewPr varScale="1">
        <p:scale>
          <a:sx n="76" d="100"/>
          <a:sy n="76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6955-4561-4127-BCE7-DDA80962413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D2C4E-C6B0-42A4-A669-B00EA817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2C4E-C6B0-42A4-A669-B00EA817A9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53AA-29D1-4D90-B705-76828DF794D6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1C7D-87C0-4C5B-A275-0875DE012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8321-7e7eda1d536b2c7c9bf8ea4c9b79e6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1714488"/>
            <a:ext cx="43191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n w="28575"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Технология  </a:t>
            </a:r>
          </a:p>
          <a:p>
            <a:r>
              <a:rPr lang="ru-RU" sz="6000" b="1" i="1" dirty="0" err="1" smtClean="0">
                <a:ln w="28575"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портфолио</a:t>
            </a:r>
            <a:endParaRPr lang="ru-RU" sz="6000" b="1" i="1" dirty="0">
              <a:ln w="28575"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af15_1e05cfc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313" y="0"/>
            <a:ext cx="69273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1428736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Перед  современной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школой  стоит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задача  не  научить ребенка  на  всю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жизнь, а  научить  его </a:t>
            </a:r>
            <a:r>
              <a:rPr lang="ru-RU" sz="2800" b="1" i="1" dirty="0" smtClean="0">
                <a:solidFill>
                  <a:srgbClr val="C00000"/>
                </a:solidFill>
              </a:rPr>
              <a:t>учиться  всю  жизнь.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357298"/>
            <a:ext cx="5000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Главное преимущество </a:t>
            </a:r>
            <a:r>
              <a:rPr lang="ru-RU" sz="2600" b="1" i="1" dirty="0" smtClean="0">
                <a:solidFill>
                  <a:srgbClr val="C00000"/>
                </a:solidFill>
              </a:rPr>
              <a:t>технологии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портфолио</a:t>
            </a:r>
            <a:r>
              <a:rPr lang="ru-RU" sz="2600" b="1" i="1" dirty="0" smtClean="0">
                <a:solidFill>
                  <a:srgbClr val="C00000"/>
                </a:solidFill>
              </a:rPr>
              <a:t>  </a:t>
            </a:r>
            <a:r>
              <a:rPr lang="ru-RU" sz="2600" b="1" i="1" dirty="0" smtClean="0"/>
              <a:t>в том, что она позволяет  проследить динамику  развития.  Для учителя , прежде всего, это </a:t>
            </a:r>
            <a:r>
              <a:rPr lang="ru-RU" sz="2600" b="1" i="1" u="sng" dirty="0" smtClean="0">
                <a:solidFill>
                  <a:srgbClr val="C00000"/>
                </a:solidFill>
              </a:rPr>
              <a:t>динамика совершенствования педагогического  мастерства.</a:t>
            </a:r>
            <a:endParaRPr lang="ru-RU" sz="2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</a:rPr>
              <a:t>Виды  </a:t>
            </a:r>
            <a:r>
              <a:rPr lang="ru-RU" sz="3200" b="1" i="1" u="sng" dirty="0" err="1" smtClean="0">
                <a:solidFill>
                  <a:srgbClr val="C00000"/>
                </a:solidFill>
              </a:rPr>
              <a:t>портфолио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785926"/>
            <a:ext cx="5286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400" b="1" i="1" dirty="0" err="1" smtClean="0">
                <a:solidFill>
                  <a:srgbClr val="5C2C04"/>
                </a:solidFill>
              </a:rPr>
              <a:t>Портфолио-собственность</a:t>
            </a:r>
            <a:r>
              <a:rPr lang="ru-RU" sz="2400" dirty="0" smtClean="0"/>
              <a:t>  (собирается для себя).</a:t>
            </a:r>
          </a:p>
          <a:p>
            <a:pPr algn="just"/>
            <a:endParaRPr lang="ru-RU" sz="2400" b="1" i="1" dirty="0" smtClean="0">
              <a:solidFill>
                <a:srgbClr val="5C2C04"/>
              </a:solidFill>
            </a:endParaRPr>
          </a:p>
          <a:p>
            <a:pPr algn="just"/>
            <a:r>
              <a:rPr lang="ru-RU" sz="2400" b="1" i="1" dirty="0" err="1" smtClean="0">
                <a:solidFill>
                  <a:srgbClr val="5C2C04"/>
                </a:solidFill>
              </a:rPr>
              <a:t>Портфолио-отчет</a:t>
            </a:r>
            <a:r>
              <a:rPr lang="ru-RU" sz="2400" b="1" i="1" dirty="0" smtClean="0">
                <a:solidFill>
                  <a:srgbClr val="5C2C04"/>
                </a:solidFill>
              </a:rPr>
              <a:t> </a:t>
            </a:r>
            <a:r>
              <a:rPr lang="ru-RU" sz="2400" dirty="0" smtClean="0"/>
              <a:t>(собирается для мо, администрации и т.п.)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8860" y="1571612"/>
            <a:ext cx="4500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По содержанию:</a:t>
            </a:r>
          </a:p>
          <a:p>
            <a:endParaRPr lang="ru-RU" sz="2800" dirty="0" smtClean="0">
              <a:solidFill>
                <a:srgbClr val="5C2C04"/>
              </a:solidFill>
            </a:endParaRPr>
          </a:p>
          <a:p>
            <a:r>
              <a:rPr lang="ru-RU" sz="2800" b="1" dirty="0" err="1" smtClean="0">
                <a:solidFill>
                  <a:srgbClr val="5C2C04"/>
                </a:solidFill>
              </a:rPr>
              <a:t>портфолио</a:t>
            </a:r>
            <a:r>
              <a:rPr lang="ru-RU" sz="2800" b="1" dirty="0" smtClean="0">
                <a:solidFill>
                  <a:srgbClr val="5C2C04"/>
                </a:solidFill>
              </a:rPr>
              <a:t>  достижений,</a:t>
            </a:r>
          </a:p>
          <a:p>
            <a:endParaRPr lang="ru-RU" sz="2400" dirty="0" smtClean="0"/>
          </a:p>
          <a:p>
            <a:r>
              <a:rPr lang="ru-RU" sz="2800" b="1" dirty="0" smtClean="0">
                <a:solidFill>
                  <a:srgbClr val="5C2C04"/>
                </a:solidFill>
              </a:rPr>
              <a:t>рефлексивный  </a:t>
            </a:r>
            <a:r>
              <a:rPr lang="ru-RU" sz="2800" b="1" dirty="0" err="1" smtClean="0">
                <a:solidFill>
                  <a:srgbClr val="5C2C04"/>
                </a:solidFill>
              </a:rPr>
              <a:t>портфолио</a:t>
            </a:r>
            <a:r>
              <a:rPr lang="ru-RU" sz="2800" b="1" dirty="0" smtClean="0">
                <a:solidFill>
                  <a:srgbClr val="5C2C04"/>
                </a:solidFill>
              </a:rPr>
              <a:t>.</a:t>
            </a:r>
            <a:endParaRPr lang="ru-RU" sz="2800" b="1" dirty="0">
              <a:solidFill>
                <a:srgbClr val="5C2C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2000240"/>
            <a:ext cx="5357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5C2C04"/>
                </a:solidFill>
              </a:rPr>
              <a:t>Лучший  результат  дает </a:t>
            </a:r>
          </a:p>
          <a:p>
            <a:endParaRPr lang="ru-RU" sz="2600" b="1" i="1" dirty="0" smtClean="0">
              <a:solidFill>
                <a:srgbClr val="5C2C04"/>
              </a:solidFill>
            </a:endParaRPr>
          </a:p>
          <a:p>
            <a:r>
              <a:rPr lang="ru-RU" sz="2600" b="1" i="1" dirty="0" smtClean="0">
                <a:solidFill>
                  <a:srgbClr val="C00000"/>
                </a:solidFill>
              </a:rPr>
              <a:t>интегрированный</a:t>
            </a:r>
            <a:r>
              <a:rPr lang="ru-RU" sz="2600" b="1" i="1" dirty="0" smtClean="0">
                <a:solidFill>
                  <a:srgbClr val="5C2C04"/>
                </a:solidFill>
              </a:rPr>
              <a:t>  </a:t>
            </a:r>
            <a:r>
              <a:rPr lang="ru-RU" sz="2600" b="1" i="1" dirty="0" err="1" smtClean="0">
                <a:solidFill>
                  <a:srgbClr val="5C2C04"/>
                </a:solidFill>
              </a:rPr>
              <a:t>портфолио</a:t>
            </a:r>
            <a:endParaRPr lang="ru-RU" sz="2600" b="1" i="1" dirty="0">
              <a:solidFill>
                <a:srgbClr val="5C2C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tvhxro9u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8000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356" y="285728"/>
            <a:ext cx="4732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Структура 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портфолио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72225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5C2C04"/>
                </a:solidFill>
              </a:rPr>
              <a:t>Часто   используются  следующие разделы: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портрет,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коллектор,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рабочие материалы,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мои достижения.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tvhxro9u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1"/>
            <a:ext cx="6858001" cy="9144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«Портрет» : </a:t>
            </a:r>
            <a:r>
              <a:rPr lang="ru-RU" sz="2400" dirty="0" smtClean="0"/>
              <a:t>позволяет автору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представить  себя     любым способом (эссе, </a:t>
            </a:r>
            <a:r>
              <a:rPr lang="ru-RU" sz="2400" dirty="0" err="1" smtClean="0"/>
              <a:t>синквейн</a:t>
            </a:r>
            <a:r>
              <a:rPr lang="ru-RU" sz="2400" dirty="0" smtClean="0"/>
              <a:t>, фото, карикатура, частушки, автобиография).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«Коллектор» (собиратель): </a:t>
            </a:r>
            <a:r>
              <a:rPr lang="ru-RU" sz="2400" dirty="0" err="1" smtClean="0"/>
              <a:t>информация,которую</a:t>
            </a:r>
            <a:r>
              <a:rPr lang="ru-RU" sz="2400" dirty="0" smtClean="0"/>
              <a:t> собирает учитель в соответствии с темой.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714620"/>
            <a:ext cx="89297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«Рабочие материалы»:  </a:t>
            </a:r>
            <a:r>
              <a:rPr lang="ru-RU" sz="2400" dirty="0" smtClean="0"/>
              <a:t>тексты  докладов, выступлений  на мо, педсоветах, конференциях. Материалы  проектной деятельности, публикации, ЦОР, разработки уроков, мастер-классов , описание освоенных технологий, рецензии на выполненные работы.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857760"/>
            <a:ext cx="8715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«Достижения»: </a:t>
            </a:r>
            <a:r>
              <a:rPr lang="ru-RU" sz="2400" dirty="0" smtClean="0"/>
              <a:t>это  те материалы, которые  по-вашему  мнению  отражают  эффективность  и  качество  вашей  педагогической  деятельности.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191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2011-11-01T14:34:51Z</dcterms:created>
  <dcterms:modified xsi:type="dcterms:W3CDTF">2012-03-25T19:34:48Z</dcterms:modified>
</cp:coreProperties>
</file>