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grpSp>
          <p:nvGrpSpPr>
            <p:cNvPr id="5222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222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5223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5223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223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223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5223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22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A9B27D-F6BE-48AF-89C5-3814B4062CAA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A2B7CE-50F4-4347-9E2F-B80A5A02F4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25A31-68EA-444B-A973-08852ACF86AA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82D78-32A7-4EA2-96A0-87A30EECAE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DA76A-0B16-45AE-813C-5265E24DA5E0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6409C-F932-421C-85EA-1F93591EA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8E2C-2A1F-44C6-8F1A-BF24152D97E6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D0C7-AE35-479A-916D-569975943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A324-E93E-452D-847F-6044F978A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4AFB-B3CA-4C9D-A916-4799DC8C18B7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F65D-46F3-415F-AFFB-325841E5A869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3730-952A-4BB3-98DB-ED85D66FE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C4BA8D-22EF-4109-9C76-DE1F9ABBB678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AB544-58C3-4868-AFF1-B3EA736608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A19AE-5669-4B92-A0C2-25EEFC120FA7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4084-624B-4851-B76A-E80CF0A1D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B26269-BABF-4C0F-AB58-B105EBF2D8A1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9D2FE-7BC7-45CF-9E5D-188FE9677C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9A52B9-EFA5-41CC-8BB2-978BD5A81678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8215E-D25B-43F1-A0E3-9EEF4A1E3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0AEF1-9416-4FD4-8A98-9412F2820B57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2828-60C3-4E0F-901F-174CAEFA2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835464-75EB-41AF-A3D4-26992F7720D0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50ECC-56EB-45A4-9660-A9F97126E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DD008-2D4E-4437-A121-473C6AC40EC5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69EB2-F22E-454F-B1AC-9AA47C231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898DD-02E3-471C-8E3A-CEBF518BF0D4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F67B1-AEEE-4223-9A8C-59A073D24B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120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charset="0"/>
                </a:endParaRPr>
              </a:p>
            </p:txBody>
          </p:sp>
          <p:sp>
            <p:nvSpPr>
              <p:cNvPr id="5120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1C8E6DF-5030-4642-AC29-13F7DB01B6E2}" type="datetimeFigureOut">
              <a:rPr lang="ru-RU"/>
              <a:pPr/>
              <a:t>30.03.2012</a:t>
            </a:fld>
            <a:endParaRPr lang="ru-RU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E702039-7E68-4C29-B078-2A1CF58ECDC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C0AFBC6-7E05-47EB-A939-2B2BBA683098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12027F7-21C1-403D-A2D9-2D0051F07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3700463"/>
            <a:ext cx="8305800" cy="1143000"/>
          </a:xfrm>
        </p:spPr>
        <p:txBody>
          <a:bodyPr>
            <a:no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2400" b="1">
                <a:solidFill>
                  <a:schemeClr val="tx2"/>
                </a:solidFill>
              </a:rPr>
              <a:t>Цель: продолжить знакомство с творчеством художников-передвижников – познакомить учащихся с портретами кисти Крамского, Ге, Перова; сопоставить литературу и живопись одной эпохи.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74663" y="1419444"/>
            <a:ext cx="8305800" cy="1981201"/>
          </a:xfrm>
          <a:noFill/>
          <a:ln w="6350" cap="rnd"/>
        </p:spPr>
        <p:txBody>
          <a:bodyPr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Передвижники. Портрет.</a:t>
            </a:r>
            <a:endParaRPr lang="ru-RU" sz="4800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Портреты писателей кисти Крамского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2530" name="Содержимое 4" descr="d34b373a295e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01725" y="1673225"/>
            <a:ext cx="3459163" cy="4429125"/>
          </a:xfrm>
        </p:spPr>
      </p:pic>
      <p:sp>
        <p:nvSpPr>
          <p:cNvPr id="2253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z="4400"/>
              <a:t>Н Некрасов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1873год –портрет Л.Н.Толстого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5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«Для меня каждая формочка в его лице так дорога, интересна и знакома! После его лица всякое другое лицо – скучно и неинтересно».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И.Крамской</a:t>
            </a:r>
          </a:p>
        </p:txBody>
      </p:sp>
      <p:pic>
        <p:nvPicPr>
          <p:cNvPr id="23555" name="Содержимое 20" descr="1203714311_portrait_of_the_writer_leo_tolstoy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65225" y="1673225"/>
            <a:ext cx="3332163" cy="4429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Портрет Л.Толстого кисти Н.Ге.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578" name="Содержимое 4" descr="7855_10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22375" y="1673225"/>
            <a:ext cx="3217863" cy="44291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r>
              <a:rPr lang="ru-RU" sz="2500"/>
              <a:t>« Портрет Ге обладает высшим художественным качеством: он заставляет зрителя самостоятельно дополнять работу художника, а именно в том духе и направлении, в каком работал живописец: не видя глаз, зритель чувствует и знает их».</a:t>
            </a:r>
          </a:p>
          <a:p>
            <a:pPr>
              <a:buFont typeface="Wingdings" pitchFamily="2" charset="2"/>
              <a:buNone/>
            </a:pPr>
            <a:r>
              <a:rPr lang="ru-RU" sz="2500"/>
              <a:t>             М.Соловьев.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Портрет Ф.М.Достоевского работы В.Перова 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602" name="Содержимое 4" descr="2008060323342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673225"/>
            <a:ext cx="3376613" cy="4429125"/>
          </a:xfrm>
        </p:spPr>
      </p:pic>
      <p:sp>
        <p:nvSpPr>
          <p:cNvPr id="2560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/>
              <a:t>1872год. </a:t>
            </a:r>
          </a:p>
          <a:p>
            <a:r>
              <a:rPr lang="ru-RU"/>
              <a:t>На усталом лице следы мучительных переживаний.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Сведения из биографии Н.А.Ярошенко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6626" name="Содержимое 4" descr="im17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63688"/>
            <a:ext cx="4000500" cy="4660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/>
              <a:t>1декабря 1864г- родился в Полтаве в семье бедного дворянина.</a:t>
            </a:r>
          </a:p>
          <a:p>
            <a:pPr>
              <a:lnSpc>
                <a:spcPct val="80000"/>
              </a:lnSpc>
            </a:pPr>
            <a:r>
              <a:rPr lang="ru-RU" sz="1800"/>
              <a:t>1855г- Кадетский корпус в Полтаве, затем перевод в Петербург, в Михайловское артиллерийское училище.</a:t>
            </a:r>
          </a:p>
          <a:p>
            <a:pPr>
              <a:lnSpc>
                <a:spcPct val="80000"/>
              </a:lnSpc>
            </a:pPr>
            <a:r>
              <a:rPr lang="ru-RU" sz="1800"/>
              <a:t>1864г- Стал посещать рисовальную школу.</a:t>
            </a:r>
          </a:p>
          <a:p>
            <a:pPr>
              <a:lnSpc>
                <a:spcPct val="80000"/>
              </a:lnSpc>
            </a:pPr>
            <a:r>
              <a:rPr lang="ru-RU" sz="1800"/>
              <a:t>1867г- Академия художеств.</a:t>
            </a:r>
          </a:p>
          <a:p>
            <a:pPr>
              <a:lnSpc>
                <a:spcPct val="80000"/>
              </a:lnSpc>
            </a:pPr>
            <a:r>
              <a:rPr lang="ru-RU" sz="1800"/>
              <a:t>К 90-у году дослужился до генеральского чина.</a:t>
            </a:r>
          </a:p>
          <a:p>
            <a:pPr>
              <a:lnSpc>
                <a:spcPct val="80000"/>
              </a:lnSpc>
            </a:pPr>
            <a:r>
              <a:rPr lang="ru-RU" sz="1800"/>
              <a:t>На 4 передвижной выставке появляется его первая картина «невский проспект ночью» (картина погибла в годы В.О. войны)</a:t>
            </a:r>
          </a:p>
          <a:p>
            <a:pPr>
              <a:lnSpc>
                <a:spcPct val="80000"/>
              </a:lnSpc>
            </a:pPr>
            <a:r>
              <a:rPr lang="ru-RU" sz="1800"/>
              <a:t>25 июня 1898г- Ярошенко не стало.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6" descr="c68292020a80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19263" y="457200"/>
            <a:ext cx="3724275" cy="5715000"/>
          </a:xfrm>
        </p:spPr>
      </p:pic>
      <p:sp>
        <p:nvSpPr>
          <p:cNvPr id="27650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6156325" y="1600200"/>
            <a:ext cx="2609850" cy="3733800"/>
          </a:xfrm>
        </p:spPr>
        <p:txBody>
          <a:bodyPr/>
          <a:lstStyle/>
          <a:p>
            <a:pPr marL="0" indent="0">
              <a:lnSpc>
                <a:spcPct val="12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ru-RU" sz="3000">
                <a:solidFill>
                  <a:schemeClr val="tx2"/>
                </a:solidFill>
              </a:rPr>
              <a:t>«Студент»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375" y="500063"/>
            <a:ext cx="2338388" cy="1066800"/>
          </a:xfrm>
        </p:spPr>
        <p:txBody>
          <a:bodyPr tIns="91440" anchor="b">
            <a:noAutofit/>
          </a:bodyPr>
          <a:lstStyle/>
          <a:p>
            <a:r>
              <a:rPr lang="ru-RU" sz="3200" b="1"/>
              <a:t>Картины Ярошенко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38125" y="635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«Курсистка»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8674" name="Содержимое 10" descr="744-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357313"/>
            <a:ext cx="3286125" cy="5287962"/>
          </a:xfrm>
        </p:spPr>
      </p:pic>
      <p:pic>
        <p:nvPicPr>
          <p:cNvPr id="28675" name="Содержимое 13" descr="17-10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1285875"/>
            <a:ext cx="2928938" cy="51911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«Кочегар»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698" name="Содержимое 4" descr="080807140259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3500" y="1673225"/>
            <a:ext cx="2995613" cy="4429125"/>
          </a:xfrm>
        </p:spPr>
      </p:pic>
      <p:sp>
        <p:nvSpPr>
          <p:cNvPr id="29699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/>
              <a:t>В герое показана большая духовная и физическая сила.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«Заключенный» 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2" name="Содержимое 4" descr="zak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6675" y="1673225"/>
            <a:ext cx="2989263" cy="4429125"/>
          </a:xfrm>
        </p:spPr>
      </p:pic>
      <p:sp>
        <p:nvSpPr>
          <p:cNvPr id="3072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/>
              <a:t>Весь свет около маленького окна: к свободе устремлен взгляд заключенного.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4294967295"/>
          </p:nvPr>
        </p:nvSpPr>
        <p:spPr>
          <a:xfrm>
            <a:off x="914400" y="1673225"/>
            <a:ext cx="7772400" cy="4429125"/>
          </a:xfrm>
        </p:spPr>
        <p:txBody>
          <a:bodyPr/>
          <a:lstStyle/>
          <a:p>
            <a:r>
              <a:rPr lang="ru-RU"/>
              <a:t>Попкова Т.Ю. Учитель  истории МОУ « СОШ п.Горный Краснопартизанского района Саратовской области»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Подготовила презентацию: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4294967295"/>
          </p:nvPr>
        </p:nvSpPr>
        <p:spPr>
          <a:xfrm>
            <a:off x="914400" y="1673225"/>
            <a:ext cx="7772400" cy="4429125"/>
          </a:xfrm>
        </p:spPr>
        <p:txBody>
          <a:bodyPr/>
          <a:lstStyle/>
          <a:p>
            <a:r>
              <a:rPr lang="ru-RU" i="1"/>
              <a:t>  Портретов в сущности никогда не любил и если делал сносно, то только потому, что любил и люблю человеческую физиономию.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И.Крамской.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914400" y="1673225"/>
            <a:ext cx="7772400" cy="4429125"/>
          </a:xfrm>
        </p:spPr>
        <p:txBody>
          <a:bodyPr>
            <a:normAutofit/>
          </a:bodyPr>
          <a:lstStyle/>
          <a:p>
            <a:r>
              <a:rPr lang="ru-RU" sz="2600"/>
              <a:t>И.Н.Крамской родился 27мая 1837г близ Воронежа, в семье мелкого служащего.</a:t>
            </a:r>
          </a:p>
          <a:p>
            <a:r>
              <a:rPr lang="ru-RU" sz="2600"/>
              <a:t>В 16 лет покинул дом со странствующим фотографом, у которого в течение 4 лет работал ретушером. НО он мечтал стать настоящим художником: «милая живопись! Я умру, если не постигну тебя хоть столько, сколько доступно моим способностям».</a:t>
            </a:r>
          </a:p>
          <a:p>
            <a:r>
              <a:rPr lang="ru-RU" sz="2600"/>
              <a:t>В 1857г уехал в Петербург, работал в фотоателье и поступает в Академию художеств, в 1863г покидает её и самостоятельно постигает основы живописи.  </a:t>
            </a:r>
          </a:p>
          <a:p>
            <a:pPr>
              <a:buFont typeface="Wingdings" pitchFamily="2" charset="2"/>
              <a:buNone/>
            </a:pPr>
            <a:r>
              <a:rPr lang="ru-RU" sz="260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Сведения из биографии И.Крамского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Портрет С Крамской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0" name="Содержимое 5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/>
              <a:t>Значительное место в графических портретах Крамского 1860-х годов занимает образ новой русской женщины, стремящейся стать равноправным членом общества.</a:t>
            </a:r>
          </a:p>
        </p:txBody>
      </p:sp>
      <p:pic>
        <p:nvPicPr>
          <p:cNvPr id="17411" name="Содержимое 10" descr="t79sofi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25550" y="1651000"/>
            <a:ext cx="3503613" cy="43561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1867год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4" name="Содержимое 4" descr="image00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92225" y="1720850"/>
            <a:ext cx="3444875" cy="4379913"/>
          </a:xfrm>
        </p:spPr>
      </p:pic>
      <p:sp>
        <p:nvSpPr>
          <p:cNvPr id="18435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/>
              <a:t>В этот год художник создает свой автопортрет: растрепанные волосы, жидкая рыжеватая бородка, умные живые глаза… Красота понимается Крамским прежде всего как выражение духовности.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Дочь Крамского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458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/>
              <a:t>В 1869г- «санкт –Петербургская Императорская академия художеств за искусство и отличные познания в живописи портретной признает и почитает классного художника И.Н.Крамского своим академиком».</a:t>
            </a:r>
          </a:p>
        </p:txBody>
      </p:sp>
      <p:pic>
        <p:nvPicPr>
          <p:cNvPr id="19459" name="Содержимое 6" descr="artlib_gallery-11991-b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69988" y="1524000"/>
            <a:ext cx="2830512" cy="49133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Портрет Боткина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482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/>
              <a:t>1887 год- смерть художника настигает, когда он писал портрет своего лечащего врача доктора Раухфуса. Покачнувшись, упал на лежавшую перед ним палитру, и художника не стало…</a:t>
            </a:r>
          </a:p>
        </p:txBody>
      </p:sp>
      <p:pic>
        <p:nvPicPr>
          <p:cNvPr id="20483" name="Содержимое 10" descr="3268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5513" y="1673225"/>
            <a:ext cx="3813175" cy="4429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219200"/>
          </a:xfrm>
          <a:noFill/>
          <a:ln w="6350" cap="rnd"/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«Неизвестная»</a:t>
            </a:r>
            <a:endParaRPr lang="ru-RU" kern="1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06" name="Содержимое 4" descr="unknown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857375"/>
            <a:ext cx="4500562" cy="3857625"/>
          </a:xfrm>
        </p:spPr>
      </p:pic>
      <p:sp>
        <p:nvSpPr>
          <p:cNvPr id="2150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r>
              <a:rPr lang="ru-RU" sz="2200"/>
              <a:t>В ноябре 1883г на выставке Товарищества появилась эта картина Крамского. Художник скрыл имя прекрасной модели.</a:t>
            </a:r>
          </a:p>
          <a:p>
            <a:r>
              <a:rPr lang="ru-RU" sz="2200"/>
              <a:t>Крамской создал образ, в котором отразилось его собственное понимание красоты.  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377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Constantia</vt:lpstr>
      <vt:lpstr>Arial</vt:lpstr>
      <vt:lpstr>Wingdings 2</vt:lpstr>
      <vt:lpstr>Calibri</vt:lpstr>
      <vt:lpstr>Times New Roman</vt:lpstr>
      <vt:lpstr>Wingdings</vt:lpstr>
      <vt:lpstr>Бумажная</vt:lpstr>
      <vt:lpstr>Бумажная</vt:lpstr>
      <vt:lpstr>Бумажная</vt:lpstr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Картины Ярошенко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Передвижники. Портрет.</dc:title>
  <dc:creator>Admin</dc:creator>
  <cp:lastModifiedBy>UserXP</cp:lastModifiedBy>
  <cp:revision>15</cp:revision>
  <dcterms:created xsi:type="dcterms:W3CDTF">2009-01-20T16:59:47Z</dcterms:created>
  <dcterms:modified xsi:type="dcterms:W3CDTF">2012-03-30T17:37:24Z</dcterms:modified>
</cp:coreProperties>
</file>