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E63EFE-0D0C-4B24-AE5B-51BE8C3CE211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4E48A2-4D16-46A5-85E2-276885003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  Учитель МОУ «СОШ п. Горный»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500438"/>
            <a:ext cx="5114778" cy="110124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Попкова Т.Ю.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«…я на картине сперва толпу нарисовал, а после её. И как напишу её лицо – толпа бьет… В толпе терялась.» Он увидел её в лице уральской старообрядки: «Я с неё писал…и как вставил в картину, она всех победила». </a:t>
            </a:r>
            <a:endParaRPr lang="ru-RU" sz="1400" dirty="0"/>
          </a:p>
        </p:txBody>
      </p:sp>
      <p:pic>
        <p:nvPicPr>
          <p:cNvPr id="8" name="Содержимое 7" descr="atta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203" y="2540726"/>
            <a:ext cx="4043732" cy="3388603"/>
          </a:xfrm>
        </p:spPr>
      </p:pic>
      <p:pic>
        <p:nvPicPr>
          <p:cNvPr id="9" name="Содержимое 8" descr="005_28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1630616"/>
            <a:ext cx="3521075" cy="44651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Василий </a:t>
            </a:r>
            <a:r>
              <a:rPr lang="ru-RU" dirty="0" err="1" smtClean="0"/>
              <a:t>Ивановия</a:t>
            </a:r>
            <a:r>
              <a:rPr lang="ru-RU" dirty="0" smtClean="0"/>
              <a:t> Суриков</a:t>
            </a:r>
            <a:endParaRPr lang="ru-RU" dirty="0"/>
          </a:p>
        </p:txBody>
      </p:sp>
      <p:pic>
        <p:nvPicPr>
          <p:cNvPr id="8" name="Содержимое 7" descr="suriko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12052" y="1600200"/>
            <a:ext cx="3253570" cy="4525963"/>
          </a:xfrm>
        </p:spPr>
      </p:pic>
      <p:pic>
        <p:nvPicPr>
          <p:cNvPr id="7" name="Содержимое 6" descr="005_2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8436" y="1600200"/>
            <a:ext cx="343860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Исторические полотна </a:t>
            </a:r>
            <a:r>
              <a:rPr lang="ru-RU" dirty="0" err="1" smtClean="0"/>
              <a:t>И.РЕпина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«Иван Грозный и сын его Иван»</a:t>
            </a:r>
            <a:endParaRPr lang="ru-RU" dirty="0"/>
          </a:p>
        </p:txBody>
      </p:sp>
      <p:pic>
        <p:nvPicPr>
          <p:cNvPr id="5" name="Содержимое 4" descr="1226083030_t85io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85" y="1428737"/>
            <a:ext cx="7005502" cy="54292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«Довольно крови» – крикнул  раскольник А.Балашов.</a:t>
            </a:r>
            <a:endParaRPr lang="ru-RU" dirty="0"/>
          </a:p>
        </p:txBody>
      </p:sp>
      <p:pic>
        <p:nvPicPr>
          <p:cNvPr id="4" name="Содержимое 3" descr="repi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078" y="1609725"/>
            <a:ext cx="3565243" cy="48466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«Отказ от исповеди»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Сцена, в которой художник хотел воздать должное бесстрашию революционеров</a:t>
            </a:r>
            <a:r>
              <a:rPr lang="ru-RU" sz="1600" dirty="0" smtClean="0"/>
              <a:t>.  </a:t>
            </a:r>
            <a:endParaRPr lang="ru-RU" sz="1600" dirty="0"/>
          </a:p>
        </p:txBody>
      </p:sp>
      <p:pic>
        <p:nvPicPr>
          <p:cNvPr id="7" name="Содержимое 6" descr="9ae5cf20770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413489"/>
            <a:ext cx="4206377" cy="346368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Запарожцы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makiungblogsummi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57496"/>
            <a:ext cx="4415828" cy="248563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ru-RU" dirty="0" smtClean="0"/>
              <a:t>Могучая вольница Запорожской Сечи!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«Петр Первый допрашивает царевича Алексея в Петергофе»1871 Н.Ге</a:t>
            </a:r>
            <a:endParaRPr lang="ru-RU" dirty="0"/>
          </a:p>
        </p:txBody>
      </p:sp>
      <p:pic>
        <p:nvPicPr>
          <p:cNvPr id="5" name="Содержимое 4" descr="687px-AlekseyPet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336790"/>
            <a:ext cx="4214810" cy="36749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r>
              <a:rPr lang="ru-RU" dirty="0" smtClean="0"/>
              <a:t>Тема – борьба двух мировоззрений.</a:t>
            </a:r>
          </a:p>
          <a:p>
            <a:pPr lvl="2"/>
            <a:r>
              <a:rPr lang="ru-RU" dirty="0" smtClean="0"/>
              <a:t>Трагедия конфликта личных чувств и государственных интересов.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Сведения из биографии Н.Ге</a:t>
            </a:r>
            <a:endParaRPr lang="ru-RU" dirty="0"/>
          </a:p>
        </p:txBody>
      </p:sp>
      <p:pic>
        <p:nvPicPr>
          <p:cNvPr id="5" name="Содержимое 4" descr="makiungblogsummi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236" y="1535784"/>
            <a:ext cx="3388132" cy="46078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600" dirty="0" smtClean="0"/>
              <a:t>1831</a:t>
            </a:r>
            <a:r>
              <a:rPr lang="ru-RU" sz="1600" dirty="0" smtClean="0"/>
              <a:t>- родился в Воронеже в год страшной холеры, от которой спустя 3 месяца умерла его мать. В гимназии ему предсказывали будущность художника, но Ге не верил в свои силы и поступил на математический факультет Киевского университета.</a:t>
            </a:r>
          </a:p>
          <a:p>
            <a:r>
              <a:rPr lang="ru-RU" sz="1600" dirty="0" smtClean="0"/>
              <a:t>1848-49- университет в Петербурге и посещение Эрмитажа.</a:t>
            </a:r>
          </a:p>
          <a:p>
            <a:r>
              <a:rPr lang="ru-RU" sz="1600" dirty="0" smtClean="0"/>
              <a:t>1850- Академия художеств.</a:t>
            </a:r>
          </a:p>
          <a:p>
            <a:r>
              <a:rPr lang="ru-RU" sz="1600" dirty="0" smtClean="0"/>
              <a:t>1856 –Большая золотая медаль. Поездка в </a:t>
            </a:r>
            <a:r>
              <a:rPr lang="ru-RU" sz="1600" dirty="0" smtClean="0"/>
              <a:t>Е</a:t>
            </a:r>
            <a:r>
              <a:rPr lang="ru-RU" sz="1600" dirty="0" smtClean="0"/>
              <a:t>вропу: Германия, Швейцария, Франция, Италия.</a:t>
            </a:r>
          </a:p>
          <a:p>
            <a:r>
              <a:rPr lang="ru-RU" sz="1600" dirty="0" smtClean="0"/>
              <a:t>1869 – возвращение в Россию.</a:t>
            </a:r>
          </a:p>
          <a:p>
            <a:r>
              <a:rPr lang="ru-RU" sz="1600" dirty="0" smtClean="0"/>
              <a:t>1869-1875- петербургский период, близость к передвижникам.</a:t>
            </a:r>
          </a:p>
          <a:p>
            <a:r>
              <a:rPr lang="ru-RU" sz="1600" dirty="0" smtClean="0"/>
              <a:t>1876-1894- хутор черниговской губернии, увлечение идеями Толстого.</a:t>
            </a:r>
            <a:r>
              <a:rPr lang="en-US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Полотна Н.Ге на библейские сюжеты</a:t>
            </a:r>
            <a:endParaRPr lang="ru-RU" dirty="0"/>
          </a:p>
        </p:txBody>
      </p:sp>
      <p:pic>
        <p:nvPicPr>
          <p:cNvPr id="5" name="Содержимое 4" descr="part_clip_image0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85992"/>
            <a:ext cx="4214810" cy="30913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Апостолы повержены в смятение и тревогу словами учителя: «Один из вас предаст меня».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Картины русских художников на исторические и библейские сюжеты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познакомить учащихся со страницами жизни В.Сурикова и Н.Ге; </a:t>
            </a:r>
          </a:p>
          <a:p>
            <a:r>
              <a:rPr lang="ru-RU" dirty="0" smtClean="0"/>
              <a:t>Вспомнить исторические события, которые легли в основу их художественных полотен;</a:t>
            </a:r>
          </a:p>
          <a:p>
            <a:r>
              <a:rPr lang="ru-RU" dirty="0" smtClean="0"/>
              <a:t>Формировать культуру прочтения Библии, подчеркнуть, как велика её роль в контексте мировой культуры на примере полотен Ге;</a:t>
            </a:r>
          </a:p>
          <a:p>
            <a:r>
              <a:rPr lang="ru-RU" dirty="0" smtClean="0"/>
              <a:t>развивать устную монологическую речь, учить читать «картину».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«Голгофа»</a:t>
            </a:r>
            <a:endParaRPr lang="ru-RU" dirty="0"/>
          </a:p>
        </p:txBody>
      </p:sp>
      <p:pic>
        <p:nvPicPr>
          <p:cNvPr id="7" name="Содержимое 6" descr="golgof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470008"/>
            <a:ext cx="4643470" cy="538799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«Христос в пустыне» И.Крамского</a:t>
            </a:r>
            <a:endParaRPr lang="ru-RU" dirty="0"/>
          </a:p>
        </p:txBody>
      </p:sp>
      <p:pic>
        <p:nvPicPr>
          <p:cNvPr id="7" name="Содержимое 6" descr="0_1068b_c5c5ff0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31128"/>
            <a:ext cx="4296958" cy="508515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4810" y="1571612"/>
            <a:ext cx="3484438" cy="4554551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Картина написана на библейский сюжет: «Тогда Иисус возведен был Духом в пустыню, для искушения от дьявола, и, постившись сорок дней и сорок ночей, напоследок взалкал».</a:t>
            </a:r>
          </a:p>
          <a:p>
            <a:r>
              <a:rPr lang="ru-RU" sz="1600" dirty="0" smtClean="0"/>
              <a:t>В 1878 году к Крамскому с просьбой разрешить спор обратились два человека. Они просили объяснить значение картины. Художник говорил: «Я вижу ясно, что есть один момент в жизни каждого человека, мало-мальски созданного по образу и подобию Божию, когда на него находит раздумье – пойти ли направо или налево?».    </a:t>
            </a: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Это художественно воссозданная национальная история, главным героем которой является народ.                            А.Иванов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Краткие сведения из биографии</a:t>
            </a:r>
          </a:p>
          <a:p>
            <a:pPr>
              <a:buNone/>
            </a:pPr>
            <a:r>
              <a:rPr lang="ru-RU" dirty="0" smtClean="0"/>
              <a:t>    Василия Ивановича Сурикова.</a:t>
            </a:r>
          </a:p>
          <a:p>
            <a:pPr>
              <a:buNone/>
            </a:pPr>
            <a:r>
              <a:rPr lang="ru-RU" dirty="0" smtClean="0"/>
              <a:t>1848- родился в Красноярском крае. Потомок тех казаков, что пришли в Сибирь с Ермаком.</a:t>
            </a:r>
          </a:p>
          <a:p>
            <a:pPr>
              <a:buNone/>
            </a:pPr>
            <a:r>
              <a:rPr lang="ru-RU" dirty="0" smtClean="0"/>
              <a:t>1868 – приезд в Петербург.</a:t>
            </a:r>
          </a:p>
          <a:p>
            <a:pPr>
              <a:buNone/>
            </a:pPr>
            <a:r>
              <a:rPr lang="ru-RU" dirty="0" smtClean="0"/>
              <a:t>1869- Академия художеств в Петербурге, по окончании которой поселился в Москве.</a:t>
            </a:r>
          </a:p>
          <a:p>
            <a:pPr>
              <a:buNone/>
            </a:pPr>
            <a:r>
              <a:rPr lang="ru-RU" dirty="0" smtClean="0"/>
              <a:t>После смерти жены в конце 80-х возвращается на родину.</a:t>
            </a:r>
          </a:p>
          <a:p>
            <a:pPr>
              <a:buNone/>
            </a:pPr>
            <a:r>
              <a:rPr lang="ru-RU" dirty="0" smtClean="0"/>
              <a:t>Умер в 1916г.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Исторические полотна В.Сурикова</a:t>
            </a:r>
            <a:endParaRPr lang="ru-RU" dirty="0"/>
          </a:p>
        </p:txBody>
      </p:sp>
      <p:pic>
        <p:nvPicPr>
          <p:cNvPr id="4" name="Содержимое 3" descr="zak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5299"/>
            <a:ext cx="8143900" cy="470265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Фрагмент «утро стрелецкой казни» </a:t>
            </a:r>
            <a:endParaRPr lang="ru-RU" sz="1400" dirty="0"/>
          </a:p>
        </p:txBody>
      </p:sp>
      <p:pic>
        <p:nvPicPr>
          <p:cNvPr id="4" name="Содержимое 3" descr="m_8027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500306"/>
            <a:ext cx="4133864" cy="310039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Главные герои –стрельцы. Обряженные в белые рубахи, со свечами в руках, в сопровождении жен и детей, они привезены на казнь.</a:t>
            </a:r>
          </a:p>
          <a:p>
            <a:r>
              <a:rPr lang="ru-RU" sz="1600" dirty="0" smtClean="0"/>
              <a:t>Доминантой композиции служит </a:t>
            </a:r>
            <a:r>
              <a:rPr lang="ru-RU" sz="1600" dirty="0" err="1" smtClean="0"/>
              <a:t>исполненый</a:t>
            </a:r>
            <a:r>
              <a:rPr lang="ru-RU" sz="1600" dirty="0" smtClean="0"/>
              <a:t> гнева и непокорности взгляд стрельца, скрещивающийся со взглядом Петра. </a:t>
            </a:r>
          </a:p>
          <a:p>
            <a:r>
              <a:rPr lang="ru-RU" sz="1600" dirty="0" smtClean="0"/>
              <a:t>Это столкновение не на </a:t>
            </a:r>
            <a:r>
              <a:rPr lang="ru-RU" sz="1600" dirty="0" err="1" smtClean="0"/>
              <a:t>жизь</a:t>
            </a:r>
            <a:r>
              <a:rPr lang="ru-RU" sz="1600" dirty="0" smtClean="0"/>
              <a:t>, а на смерть двух миров – умирающей Древней Руси и новой России.  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Фрагмент…         Взгляд Петра и ужас жены казенного стрельца.               </a:t>
            </a:r>
            <a:endParaRPr lang="ru-RU" sz="1600" dirty="0"/>
          </a:p>
        </p:txBody>
      </p:sp>
      <p:pic>
        <p:nvPicPr>
          <p:cNvPr id="5" name="Содержимое 4" descr="atta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647" y="1609725"/>
            <a:ext cx="6454106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Гибель стрельцов предрешена, но восхищает их личная отвага, достоинство, </a:t>
            </a:r>
            <a:r>
              <a:rPr lang="ru-RU" sz="1600" dirty="0" err="1" smtClean="0"/>
              <a:t>сдерженность</a:t>
            </a:r>
            <a:r>
              <a:rPr lang="ru-RU" sz="1600" dirty="0" smtClean="0"/>
              <a:t> перед лицом смерти.</a:t>
            </a:r>
            <a:endParaRPr lang="ru-RU" sz="1600" dirty="0"/>
          </a:p>
        </p:txBody>
      </p:sp>
      <p:pic>
        <p:nvPicPr>
          <p:cNvPr id="6" name="Содержимое 5" descr="atta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975" y="1571612"/>
            <a:ext cx="7462635" cy="50720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1800" dirty="0" err="1" smtClean="0"/>
              <a:t>меншиков</a:t>
            </a:r>
            <a:r>
              <a:rPr lang="ru-RU" sz="1800" dirty="0" smtClean="0"/>
              <a:t> в Березове»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Орел которому тесно в клетке…           В Суриков</a:t>
            </a:r>
            <a:endParaRPr lang="ru-RU" dirty="0"/>
          </a:p>
        </p:txBody>
      </p:sp>
      <p:pic>
        <p:nvPicPr>
          <p:cNvPr id="4" name="Содержимое 3" descr="005_28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1" y="1714488"/>
            <a:ext cx="6180036" cy="51435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«Боярыня Морозова» 1887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Героиня, которую везут на крестьянских санях по московским улицам  то ли на допрос, то ли уже в ссылку.</a:t>
            </a:r>
            <a:endParaRPr lang="ru-RU" dirty="0"/>
          </a:p>
        </p:txBody>
      </p:sp>
      <p:pic>
        <p:nvPicPr>
          <p:cNvPr id="5" name="Содержимое 4" descr="post-221-12201166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2597" y="2285992"/>
            <a:ext cx="8202764" cy="435771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</TotalTime>
  <Words>613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Подготовила  Учитель МОУ «СОШ п. Горный»</vt:lpstr>
      <vt:lpstr>Картины русских художников на исторические и библейские сюжеты</vt:lpstr>
      <vt:lpstr>Это художественно воссозданная национальная история, главным героем которой является народ.                            А.Иванов </vt:lpstr>
      <vt:lpstr>Исторические полотна В.Сурикова</vt:lpstr>
      <vt:lpstr>Фрагмент «утро стрелецкой казни» </vt:lpstr>
      <vt:lpstr>Фрагмент…         Взгляд Петра и ужас жены казенного стрельца.               </vt:lpstr>
      <vt:lpstr>Гибель стрельцов предрешена, но восхищает их личная отвага, достоинство, сдерженность перед лицом смерти.</vt:lpstr>
      <vt:lpstr>«меншиков в Березове» </vt:lpstr>
      <vt:lpstr>«Боярыня Морозова» 1887</vt:lpstr>
      <vt:lpstr>«…я на картине сперва толпу нарисовал, а после её. И как напишу её лицо – толпа бьет… В толпе терялась.» Он увидел её в лице уральской старообрядки: «Я с неё писал…и как вставил в картину, она всех победила». </vt:lpstr>
      <vt:lpstr>Василий Ивановия Суриков</vt:lpstr>
      <vt:lpstr>Исторические полотна И.РЕпина</vt:lpstr>
      <vt:lpstr>«Иван Грозный и сын его Иван»</vt:lpstr>
      <vt:lpstr>«Довольно крови» – крикнул  раскольник А.Балашов.</vt:lpstr>
      <vt:lpstr>«Отказ от исповеди»</vt:lpstr>
      <vt:lpstr>«Запарожцы»</vt:lpstr>
      <vt:lpstr>«Петр Первый допрашивает царевича Алексея в Петергофе»1871 Н.Ге</vt:lpstr>
      <vt:lpstr>Сведения из биографии Н.Ге</vt:lpstr>
      <vt:lpstr>Полотна Н.Ге на библейские сюжеты</vt:lpstr>
      <vt:lpstr>«Голгофа»</vt:lpstr>
      <vt:lpstr>«Христос в пустыне» И.Крамского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 Учитель МОУ «СОШ п. Горный»</dc:title>
  <dc:creator>Admin</dc:creator>
  <cp:lastModifiedBy>Admin</cp:lastModifiedBy>
  <cp:revision>16</cp:revision>
  <dcterms:created xsi:type="dcterms:W3CDTF">2009-01-23T17:23:02Z</dcterms:created>
  <dcterms:modified xsi:type="dcterms:W3CDTF">2009-01-27T15:43:44Z</dcterms:modified>
</cp:coreProperties>
</file>