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6" r:id="rId5"/>
    <p:sldId id="267" r:id="rId6"/>
    <p:sldId id="268" r:id="rId7"/>
    <p:sldId id="269" r:id="rId8"/>
    <p:sldId id="270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1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8C069-55DA-4D16-AB23-B8FF60889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8AB9-516B-4DB6-B999-C25332872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B2D09-4AEB-44E5-BC9A-EA98B209B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2A422-1A33-4198-BBD7-9B68E92F0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CDB5-0717-443D-918C-90383E77C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F7095-3211-43B9-A311-EBC668D5F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B9A7-0DFE-4A38-816F-A663EFC07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9898-BFB1-4A26-944B-113547CCB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39F66-01C4-432D-A48F-D788D486D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9C7A-3201-4890-9933-A77648490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B117-676C-432C-B4D5-9AFBC1678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1B404DE-448C-4BE2-9269-16ABFF037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77;&#1088;&#1080;&#1072;&#1083;%20&#1076;&#1083;&#1103;%20&#1091;&#1095;&#1080;&#1090;&#1077;&#1083;&#1103;.doc" TargetMode="External"/><Relationship Id="rId2" Type="http://schemas.openxmlformats.org/officeDocument/2006/relationships/hyperlink" Target="&#1041;&#1083;&#1072;&#1085;&#1082;%20&#1083;&#1072;&#1073;%20&#1088;&#1072;&#1073;%20&#1076;&#1083;&#1103;%20&#1091;&#1095;&#1072;&#1097;&#1077;&#1075;&#1086;&#1089;&#1103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8137525" cy="254793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Использование ИКТ на уроках физики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34365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Хактыг-оол</a:t>
            </a:r>
            <a:r>
              <a:rPr lang="ru-RU" dirty="0" smtClean="0"/>
              <a:t> Р.М.</a:t>
            </a:r>
          </a:p>
          <a:p>
            <a:pPr eaLnBrk="1" hangingPunct="1">
              <a:defRPr/>
            </a:pPr>
            <a:r>
              <a:rPr lang="ru-RU" dirty="0" smtClean="0"/>
              <a:t>МОУ </a:t>
            </a:r>
            <a:r>
              <a:rPr lang="ru-RU" dirty="0" err="1" smtClean="0"/>
              <a:t>Хову-Аксынская</a:t>
            </a:r>
            <a:r>
              <a:rPr lang="ru-RU" dirty="0" smtClean="0"/>
              <a:t> СОШ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Виды деятельности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Демонстрации физических объектов и процессов (компьютер + проектор)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Создание уроков презентаций по физике с использованием ресурсов </a:t>
            </a:r>
            <a:r>
              <a:rPr lang="ru-RU" sz="2800" dirty="0" err="1" smtClean="0"/>
              <a:t>медиатеки</a:t>
            </a:r>
            <a:r>
              <a:rPr lang="ru-RU" sz="2800" dirty="0" smtClean="0"/>
              <a:t>, сканера и Интернет.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 Организация работы учащихся с электронным учебником, выполнение  лабораторных работ.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Исследование физических процессов с помощью интерактивных моделей: </a:t>
            </a:r>
            <a:r>
              <a:rPr lang="en-US" sz="2800" dirty="0" smtClean="0"/>
              <a:t>Excel</a:t>
            </a:r>
            <a:r>
              <a:rPr lang="ru-RU" sz="2800" dirty="0" smtClean="0"/>
              <a:t> и ЭОР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Решение задач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Тестирование.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5003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/>
              <a:t>Использование компьютерных моделей на уроках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357188"/>
            <a:ext cx="7543800" cy="971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На примере модели «Равноускоренное движение тела»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88" y="1428750"/>
            <a:ext cx="4357687" cy="5072063"/>
          </a:xfrm>
        </p:spPr>
        <p:txBody>
          <a:bodyPr/>
          <a:lstStyle/>
          <a:p>
            <a:pPr algn="l">
              <a:defRPr/>
            </a:pPr>
            <a:r>
              <a:rPr lang="ru-RU" sz="2000" i="1" dirty="0" smtClean="0">
                <a:solidFill>
                  <a:schemeClr val="tx1"/>
                </a:solidFill>
              </a:rPr>
              <a:t>Движущийся спортсмен, который в соответствии с заданными начальными условиями тормозит, разворачивается и набирает скорость в противоположном направлении, соответственно изменяется длина и направление вектора его скорости, а также в динамическом режиме строятся графики координаты, модуля перемещения и проекции скорости.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C000"/>
                </a:solidFill>
              </a:rPr>
              <a:t>Какими другими средствами можно обеспечить подобную демонстрацию? </a:t>
            </a:r>
            <a:br>
              <a:rPr lang="ru-RU" sz="2000" i="1" dirty="0" smtClean="0">
                <a:solidFill>
                  <a:srgbClr val="FFC000"/>
                </a:solidFill>
              </a:rPr>
            </a:br>
            <a:endParaRPr lang="ru-RU" sz="2000" i="1" dirty="0">
              <a:solidFill>
                <a:srgbClr val="FFC000"/>
              </a:solidFill>
            </a:endParaRPr>
          </a:p>
        </p:txBody>
      </p:sp>
      <p:pic>
        <p:nvPicPr>
          <p:cNvPr id="6148" name="Picture 5" descr="C:\Documents and Settings\Роланда\Рабочий стол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285875"/>
            <a:ext cx="3686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Другой пример – фотоэффект.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Учебной программой предусмотрены следующие демонстрации:</a:t>
            </a:r>
          </a:p>
          <a:p>
            <a:pPr>
              <a:defRPr/>
            </a:pPr>
            <a:r>
              <a:rPr lang="ru-RU" dirty="0" smtClean="0"/>
              <a:t>Фотоэлектрический эффект на установке с цинковой пластиной.</a:t>
            </a:r>
          </a:p>
          <a:p>
            <a:pPr>
              <a:defRPr/>
            </a:pPr>
            <a:r>
              <a:rPr lang="ru-RU" dirty="0" smtClean="0"/>
              <a:t>Законы внешнего фотоэффекта.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Модель «Фотоэффект»</a:t>
            </a:r>
            <a:endParaRPr lang="ru-RU" dirty="0"/>
          </a:p>
        </p:txBody>
      </p:sp>
      <p:pic>
        <p:nvPicPr>
          <p:cNvPr id="8195" name="Picture 4" descr="C:\Documents and Settings\Роланда\Рабочий стол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928813"/>
            <a:ext cx="5851525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Индивидуальная работа учащихся с компьютерными моделями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Для этого учителю необходимо заранее подготовить план работы с выбранной для изучения компьютерной моделью, сформулировать вопросы и задачи, согласованные с функциональными возможностями модели. Кроме того, желательно предупредить учащихся о том, что им в конце урока будет необходимо ответить письменно на вопросы или написать небольшой отчёт о проделанной работе. Идеальным является вариант, при котором учитель, перед уроком в компьютерном классе, раздаёт учащимся </a:t>
            </a:r>
            <a:r>
              <a:rPr lang="ru-RU" sz="2400" u="sng" dirty="0" smtClean="0"/>
              <a:t>бланки с заданиями</a:t>
            </a:r>
            <a:r>
              <a:rPr lang="ru-RU" sz="2400" dirty="0" smtClean="0"/>
              <a:t> лабораторной работы.</a:t>
            </a:r>
          </a:p>
          <a:p>
            <a:pPr algn="just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Модель «Равномерное движение тела»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hlinkClick r:id="rId2" action="ppaction://hlinkfile"/>
              </a:rPr>
              <a:t>Бланки лабораторной работы для учащихся</a:t>
            </a:r>
            <a:r>
              <a:rPr lang="ru-RU" dirty="0" smtClean="0"/>
              <a:t> (предполагается, что учащиеся должны вписать ответы в специально предназначенные для этой цели места).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>
                <a:hlinkClick r:id="rId3" action="ppaction://hlinkfile"/>
              </a:rPr>
              <a:t>Материал для учителя</a:t>
            </a:r>
            <a:r>
              <a:rPr lang="ru-RU" dirty="0" smtClean="0"/>
              <a:t>, в котором, для удобства последующей проверки, в основном тексте бланков работ приведены ответы ко всем вопросам и заданиям.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Используемые электронные образовательные ресурсы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391525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err="1" smtClean="0"/>
              <a:t>Медиатека</a:t>
            </a:r>
            <a:r>
              <a:rPr lang="ru-RU" dirty="0" smtClean="0"/>
              <a:t> по физике </a:t>
            </a:r>
            <a:r>
              <a:rPr lang="en-US" dirty="0" smtClean="0"/>
              <a:t>C&amp;M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1С образование «Физика 7-11. Библиотека наглядных пособий».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Открытая физика.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err="1" smtClean="0"/>
              <a:t>Физикон</a:t>
            </a:r>
            <a:r>
              <a:rPr lang="ru-RU" dirty="0" smtClean="0"/>
              <a:t> «Физика 7-11 классов» Практикум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Microsoft Office</a:t>
            </a:r>
            <a:r>
              <a:rPr lang="ru-RU" dirty="0" smtClean="0"/>
              <a:t> (</a:t>
            </a:r>
            <a:r>
              <a:rPr lang="en-US" dirty="0" smtClean="0"/>
              <a:t>Word, Power Point, Excel)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Подготовка ЕГЭ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306</TotalTime>
  <Words>323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Круги</vt:lpstr>
      <vt:lpstr>Использование ИКТ на уроках физики </vt:lpstr>
      <vt:lpstr>Виды деятельности</vt:lpstr>
      <vt:lpstr>Использование компьютерных моделей на уроках  </vt:lpstr>
      <vt:lpstr>Движущийся спортсмен, который в соответствии с заданными начальными условиями тормозит, разворачивается и набирает скорость в противоположном направлении, соответственно изменяется длина и направление вектора его скорости, а также в динамическом режиме строятся графики координаты, модуля перемещения и проекции скорости.  Какими другими средствами можно обеспечить подобную демонстрацию?  </vt:lpstr>
      <vt:lpstr>Другой пример – фотоэффект.</vt:lpstr>
      <vt:lpstr>Модель «Фотоэффект»</vt:lpstr>
      <vt:lpstr>Индивидуальная работа учащихся с компьютерными моделями </vt:lpstr>
      <vt:lpstr>Модель «Равномерное движение тела»</vt:lpstr>
      <vt:lpstr>Используемые электронные образовательные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и проектная деятельность на уроках физики и естествознания в профильных классах</dc:title>
  <dc:creator>Учитель</dc:creator>
  <cp:lastModifiedBy>Роланда</cp:lastModifiedBy>
  <cp:revision>50</cp:revision>
  <dcterms:created xsi:type="dcterms:W3CDTF">2006-03-29T08:54:10Z</dcterms:created>
  <dcterms:modified xsi:type="dcterms:W3CDTF">2012-03-09T19:13:20Z</dcterms:modified>
</cp:coreProperties>
</file>