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1"/>
  </p:notesMasterIdLst>
  <p:sldIdLst>
    <p:sldId id="256" r:id="rId3"/>
    <p:sldId id="267" r:id="rId4"/>
    <p:sldId id="268" r:id="rId5"/>
    <p:sldId id="269" r:id="rId6"/>
    <p:sldId id="265" r:id="rId7"/>
    <p:sldId id="270" r:id="rId8"/>
    <p:sldId id="271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AB0"/>
    <a:srgbClr val="8B8BFF"/>
    <a:srgbClr val="66FFFF"/>
    <a:srgbClr val="CC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88" d="100"/>
          <a:sy n="88" d="100"/>
        </p:scale>
        <p:origin x="-10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5C00C2-9332-4D0B-8441-EAAAAC88188A}" type="doc">
      <dgm:prSet loTypeId="urn:microsoft.com/office/officeart/2005/8/layout/hChevron3" loCatId="process" qsTypeId="urn:microsoft.com/office/officeart/2005/8/quickstyle/simple3" qsCatId="simple" csTypeId="urn:microsoft.com/office/officeart/2005/8/colors/accent1_2" csCatId="accent1" phldr="1"/>
      <dgm:spPr/>
    </dgm:pt>
    <dgm:pt modelId="{12723C43-C1AD-4B67-A786-F8233AB7A465}">
      <dgm:prSet phldrT="[Текст]" custT="1"/>
      <dgm:spPr/>
      <dgm:t>
        <a:bodyPr/>
        <a:lstStyle/>
        <a:p>
          <a:r>
            <a:rPr lang="ru-RU" sz="1800" dirty="0" smtClean="0"/>
            <a:t>Эллинизм</a:t>
          </a:r>
          <a:endParaRPr lang="ru-RU" sz="1800" dirty="0"/>
        </a:p>
      </dgm:t>
    </dgm:pt>
    <dgm:pt modelId="{3A5A60DF-48AB-483F-9415-9742993BDC95}" type="parTrans" cxnId="{FAE2E1AC-335C-48B8-ADDF-930683753AA2}">
      <dgm:prSet/>
      <dgm:spPr/>
      <dgm:t>
        <a:bodyPr/>
        <a:lstStyle/>
        <a:p>
          <a:endParaRPr lang="ru-RU" sz="2000"/>
        </a:p>
      </dgm:t>
    </dgm:pt>
    <dgm:pt modelId="{E5FA38E3-E79D-4995-BB1C-60608579A936}" type="sibTrans" cxnId="{FAE2E1AC-335C-48B8-ADDF-930683753AA2}">
      <dgm:prSet/>
      <dgm:spPr/>
      <dgm:t>
        <a:bodyPr/>
        <a:lstStyle/>
        <a:p>
          <a:endParaRPr lang="ru-RU" sz="2000"/>
        </a:p>
      </dgm:t>
    </dgm:pt>
    <dgm:pt modelId="{921E0B2E-263D-4A07-B578-BA0A7AC86972}">
      <dgm:prSet phldrT="[Текст]" custT="1"/>
      <dgm:spPr/>
      <dgm:t>
        <a:bodyPr/>
        <a:lstStyle/>
        <a:p>
          <a:r>
            <a:rPr lang="ru-RU" sz="1800" dirty="0" smtClean="0"/>
            <a:t>Гомеровский</a:t>
          </a:r>
          <a:endParaRPr lang="ru-RU" sz="1800" dirty="0"/>
        </a:p>
      </dgm:t>
    </dgm:pt>
    <dgm:pt modelId="{E63253DB-168D-4188-A02F-94F807E7EF2A}" type="parTrans" cxnId="{BEC0B584-462F-4944-BF46-3C05BB4EE09E}">
      <dgm:prSet/>
      <dgm:spPr/>
      <dgm:t>
        <a:bodyPr/>
        <a:lstStyle/>
        <a:p>
          <a:endParaRPr lang="ru-RU" sz="2000"/>
        </a:p>
      </dgm:t>
    </dgm:pt>
    <dgm:pt modelId="{59F17845-7A9C-4E45-9DFC-A64B22F4EA51}" type="sibTrans" cxnId="{BEC0B584-462F-4944-BF46-3C05BB4EE09E}">
      <dgm:prSet/>
      <dgm:spPr/>
      <dgm:t>
        <a:bodyPr/>
        <a:lstStyle/>
        <a:p>
          <a:endParaRPr lang="ru-RU" sz="2000"/>
        </a:p>
      </dgm:t>
    </dgm:pt>
    <dgm:pt modelId="{EBCCC04A-659E-4DDB-99CD-5F2CA34DC4A4}">
      <dgm:prSet phldrT="[Текст]" custT="1"/>
      <dgm:spPr/>
      <dgm:t>
        <a:bodyPr/>
        <a:lstStyle/>
        <a:p>
          <a:r>
            <a:rPr lang="ru-RU" sz="1800" dirty="0" smtClean="0"/>
            <a:t>Архаика</a:t>
          </a:r>
          <a:endParaRPr lang="ru-RU" sz="1800" dirty="0"/>
        </a:p>
      </dgm:t>
    </dgm:pt>
    <dgm:pt modelId="{14050251-E9E7-4D65-A5F2-6D4CDB50B5E8}" type="parTrans" cxnId="{0DA87AAE-8067-46E8-BE6F-193EAFD867EF}">
      <dgm:prSet/>
      <dgm:spPr/>
      <dgm:t>
        <a:bodyPr/>
        <a:lstStyle/>
        <a:p>
          <a:endParaRPr lang="ru-RU" sz="2000"/>
        </a:p>
      </dgm:t>
    </dgm:pt>
    <dgm:pt modelId="{0D3238D9-7FD1-44DB-91BA-D3D80CFF9219}" type="sibTrans" cxnId="{0DA87AAE-8067-46E8-BE6F-193EAFD867EF}">
      <dgm:prSet/>
      <dgm:spPr/>
      <dgm:t>
        <a:bodyPr/>
        <a:lstStyle/>
        <a:p>
          <a:endParaRPr lang="ru-RU" sz="2000"/>
        </a:p>
      </dgm:t>
    </dgm:pt>
    <dgm:pt modelId="{36ADDEEE-BEFE-4287-BE97-6F661ADBC55E}">
      <dgm:prSet phldrT="[Текст]" custT="1"/>
      <dgm:spPr/>
      <dgm:t>
        <a:bodyPr/>
        <a:lstStyle/>
        <a:p>
          <a:r>
            <a:rPr lang="ru-RU" sz="1800" dirty="0" smtClean="0"/>
            <a:t>Классика</a:t>
          </a:r>
          <a:endParaRPr lang="ru-RU" sz="1800" dirty="0"/>
        </a:p>
      </dgm:t>
    </dgm:pt>
    <dgm:pt modelId="{225D7FC9-2AF4-4341-9C3F-1FBBECFC3A64}" type="parTrans" cxnId="{761086C3-B4E5-4F13-8699-E5AFBF1286CB}">
      <dgm:prSet/>
      <dgm:spPr/>
      <dgm:t>
        <a:bodyPr/>
        <a:lstStyle/>
        <a:p>
          <a:endParaRPr lang="ru-RU" sz="2000"/>
        </a:p>
      </dgm:t>
    </dgm:pt>
    <dgm:pt modelId="{57BA55CB-6C35-47E8-A263-D0B3611BCE6E}" type="sibTrans" cxnId="{761086C3-B4E5-4F13-8699-E5AFBF1286CB}">
      <dgm:prSet/>
      <dgm:spPr/>
      <dgm:t>
        <a:bodyPr/>
        <a:lstStyle/>
        <a:p>
          <a:endParaRPr lang="ru-RU" sz="2000"/>
        </a:p>
      </dgm:t>
    </dgm:pt>
    <dgm:pt modelId="{13872E94-CB95-4F50-8C08-E21B0133D1C6}" type="pres">
      <dgm:prSet presAssocID="{025C00C2-9332-4D0B-8441-EAAAAC88188A}" presName="Name0" presStyleCnt="0">
        <dgm:presLayoutVars>
          <dgm:dir/>
          <dgm:resizeHandles val="exact"/>
        </dgm:presLayoutVars>
      </dgm:prSet>
      <dgm:spPr/>
    </dgm:pt>
    <dgm:pt modelId="{BBFD9DF1-13C4-4D45-B369-8EC5B995230C}" type="pres">
      <dgm:prSet presAssocID="{12723C43-C1AD-4B67-A786-F8233AB7A465}" presName="parTxOnly" presStyleLbl="node1" presStyleIdx="0" presStyleCnt="4" custScaleX="77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88242-A6E9-4357-80C6-38F3C8A9D92F}" type="pres">
      <dgm:prSet presAssocID="{E5FA38E3-E79D-4995-BB1C-60608579A936}" presName="parSpace" presStyleCnt="0"/>
      <dgm:spPr/>
    </dgm:pt>
    <dgm:pt modelId="{24BD08A9-1AD0-4099-8269-6D838CCE76A8}" type="pres">
      <dgm:prSet presAssocID="{EBCCC04A-659E-4DDB-99CD-5F2CA34DC4A4}" presName="parTxOnly" presStyleLbl="node1" presStyleIdx="1" presStyleCnt="4" custScaleX="74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8B5DB-499E-4FC0-A99A-E375E6918556}" type="pres">
      <dgm:prSet presAssocID="{0D3238D9-7FD1-44DB-91BA-D3D80CFF9219}" presName="parSpace" presStyleCnt="0"/>
      <dgm:spPr/>
    </dgm:pt>
    <dgm:pt modelId="{A2CE0326-718A-47A2-A980-1C1004B011A8}" type="pres">
      <dgm:prSet presAssocID="{36ADDEEE-BEFE-4287-BE97-6F661ADBC55E}" presName="parTxOnly" presStyleLbl="node1" presStyleIdx="2" presStyleCnt="4" custScaleX="78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A98D0-21B7-4622-8368-865100C138A9}" type="pres">
      <dgm:prSet presAssocID="{57BA55CB-6C35-47E8-A263-D0B3611BCE6E}" presName="parSpace" presStyleCnt="0"/>
      <dgm:spPr/>
    </dgm:pt>
    <dgm:pt modelId="{3D23366A-506B-4177-AB8D-F9D2F1BB0950}" type="pres">
      <dgm:prSet presAssocID="{921E0B2E-263D-4A07-B578-BA0A7AC86972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132F0A-D5D0-469F-906A-6BC8A30DC7ED}" type="presOf" srcId="{025C00C2-9332-4D0B-8441-EAAAAC88188A}" destId="{13872E94-CB95-4F50-8C08-E21B0133D1C6}" srcOrd="0" destOrd="0" presId="urn:microsoft.com/office/officeart/2005/8/layout/hChevron3"/>
    <dgm:cxn modelId="{E753F173-47F3-4613-A747-73C879F25586}" type="presOf" srcId="{921E0B2E-263D-4A07-B578-BA0A7AC86972}" destId="{3D23366A-506B-4177-AB8D-F9D2F1BB0950}" srcOrd="0" destOrd="0" presId="urn:microsoft.com/office/officeart/2005/8/layout/hChevron3"/>
    <dgm:cxn modelId="{8A2FC3A8-650E-4DC8-8ED6-86E939389617}" type="presOf" srcId="{EBCCC04A-659E-4DDB-99CD-5F2CA34DC4A4}" destId="{24BD08A9-1AD0-4099-8269-6D838CCE76A8}" srcOrd="0" destOrd="0" presId="urn:microsoft.com/office/officeart/2005/8/layout/hChevron3"/>
    <dgm:cxn modelId="{0DA87AAE-8067-46E8-BE6F-193EAFD867EF}" srcId="{025C00C2-9332-4D0B-8441-EAAAAC88188A}" destId="{EBCCC04A-659E-4DDB-99CD-5F2CA34DC4A4}" srcOrd="1" destOrd="0" parTransId="{14050251-E9E7-4D65-A5F2-6D4CDB50B5E8}" sibTransId="{0D3238D9-7FD1-44DB-91BA-D3D80CFF9219}"/>
    <dgm:cxn modelId="{BEC0B584-462F-4944-BF46-3C05BB4EE09E}" srcId="{025C00C2-9332-4D0B-8441-EAAAAC88188A}" destId="{921E0B2E-263D-4A07-B578-BA0A7AC86972}" srcOrd="3" destOrd="0" parTransId="{E63253DB-168D-4188-A02F-94F807E7EF2A}" sibTransId="{59F17845-7A9C-4E45-9DFC-A64B22F4EA51}"/>
    <dgm:cxn modelId="{9565C7BC-6FF4-426B-8870-A1C50BF9447D}" type="presOf" srcId="{12723C43-C1AD-4B67-A786-F8233AB7A465}" destId="{BBFD9DF1-13C4-4D45-B369-8EC5B995230C}" srcOrd="0" destOrd="0" presId="urn:microsoft.com/office/officeart/2005/8/layout/hChevron3"/>
    <dgm:cxn modelId="{D4AB089E-720F-4A26-B361-6445D21243E4}" type="presOf" srcId="{36ADDEEE-BEFE-4287-BE97-6F661ADBC55E}" destId="{A2CE0326-718A-47A2-A980-1C1004B011A8}" srcOrd="0" destOrd="0" presId="urn:microsoft.com/office/officeart/2005/8/layout/hChevron3"/>
    <dgm:cxn modelId="{FAE2E1AC-335C-48B8-ADDF-930683753AA2}" srcId="{025C00C2-9332-4D0B-8441-EAAAAC88188A}" destId="{12723C43-C1AD-4B67-A786-F8233AB7A465}" srcOrd="0" destOrd="0" parTransId="{3A5A60DF-48AB-483F-9415-9742993BDC95}" sibTransId="{E5FA38E3-E79D-4995-BB1C-60608579A936}"/>
    <dgm:cxn modelId="{761086C3-B4E5-4F13-8699-E5AFBF1286CB}" srcId="{025C00C2-9332-4D0B-8441-EAAAAC88188A}" destId="{36ADDEEE-BEFE-4287-BE97-6F661ADBC55E}" srcOrd="2" destOrd="0" parTransId="{225D7FC9-2AF4-4341-9C3F-1FBBECFC3A64}" sibTransId="{57BA55CB-6C35-47E8-A263-D0B3611BCE6E}"/>
    <dgm:cxn modelId="{5EE47890-4360-4630-9292-AE51054C5CD3}" type="presParOf" srcId="{13872E94-CB95-4F50-8C08-E21B0133D1C6}" destId="{BBFD9DF1-13C4-4D45-B369-8EC5B995230C}" srcOrd="0" destOrd="0" presId="urn:microsoft.com/office/officeart/2005/8/layout/hChevron3"/>
    <dgm:cxn modelId="{DB9C5D7A-C604-4A70-AE87-A7AA2EB30FF8}" type="presParOf" srcId="{13872E94-CB95-4F50-8C08-E21B0133D1C6}" destId="{34E88242-A6E9-4357-80C6-38F3C8A9D92F}" srcOrd="1" destOrd="0" presId="urn:microsoft.com/office/officeart/2005/8/layout/hChevron3"/>
    <dgm:cxn modelId="{3FD66F67-F9EC-496D-964E-22AFFF6AD5FF}" type="presParOf" srcId="{13872E94-CB95-4F50-8C08-E21B0133D1C6}" destId="{24BD08A9-1AD0-4099-8269-6D838CCE76A8}" srcOrd="2" destOrd="0" presId="urn:microsoft.com/office/officeart/2005/8/layout/hChevron3"/>
    <dgm:cxn modelId="{1906B460-5ACD-40B4-B621-80F96F31D2D7}" type="presParOf" srcId="{13872E94-CB95-4F50-8C08-E21B0133D1C6}" destId="{3938B5DB-499E-4FC0-A99A-E375E6918556}" srcOrd="3" destOrd="0" presId="urn:microsoft.com/office/officeart/2005/8/layout/hChevron3"/>
    <dgm:cxn modelId="{B0715571-48AB-4E6B-9015-7AECEFF232C6}" type="presParOf" srcId="{13872E94-CB95-4F50-8C08-E21B0133D1C6}" destId="{A2CE0326-718A-47A2-A980-1C1004B011A8}" srcOrd="4" destOrd="0" presId="urn:microsoft.com/office/officeart/2005/8/layout/hChevron3"/>
    <dgm:cxn modelId="{C92FB9DA-13C8-4307-A232-0C6AB29B6030}" type="presParOf" srcId="{13872E94-CB95-4F50-8C08-E21B0133D1C6}" destId="{F54A98D0-21B7-4622-8368-865100C138A9}" srcOrd="5" destOrd="0" presId="urn:microsoft.com/office/officeart/2005/8/layout/hChevron3"/>
    <dgm:cxn modelId="{7A2F48CA-5DFB-4A98-AF5F-F882960E7C57}" type="presParOf" srcId="{13872E94-CB95-4F50-8C08-E21B0133D1C6}" destId="{3D23366A-506B-4177-AB8D-F9D2F1BB095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5C00C2-9332-4D0B-8441-EAAAAC88188A}" type="doc">
      <dgm:prSet loTypeId="urn:microsoft.com/office/officeart/2005/8/layout/hChevron3" loCatId="process" qsTypeId="urn:microsoft.com/office/officeart/2005/8/quickstyle/simple5" qsCatId="simple" csTypeId="urn:microsoft.com/office/officeart/2005/8/colors/accent0_2" csCatId="mainScheme" phldr="1"/>
      <dgm:spPr/>
    </dgm:pt>
    <dgm:pt modelId="{12723C43-C1AD-4B67-A786-F8233AB7A465}">
      <dgm:prSet phldrT="[Текст]"/>
      <dgm:spPr/>
      <dgm:t>
        <a:bodyPr/>
        <a:lstStyle/>
        <a:p>
          <a:r>
            <a:rPr lang="ru-RU" dirty="0" smtClean="0"/>
            <a:t>Гомеровский</a:t>
          </a:r>
          <a:endParaRPr lang="ru-RU" dirty="0"/>
        </a:p>
      </dgm:t>
    </dgm:pt>
    <dgm:pt modelId="{3A5A60DF-48AB-483F-9415-9742993BDC95}" type="parTrans" cxnId="{FAE2E1AC-335C-48B8-ADDF-930683753AA2}">
      <dgm:prSet/>
      <dgm:spPr/>
      <dgm:t>
        <a:bodyPr/>
        <a:lstStyle/>
        <a:p>
          <a:endParaRPr lang="ru-RU"/>
        </a:p>
      </dgm:t>
    </dgm:pt>
    <dgm:pt modelId="{E5FA38E3-E79D-4995-BB1C-60608579A936}" type="sibTrans" cxnId="{FAE2E1AC-335C-48B8-ADDF-930683753AA2}">
      <dgm:prSet/>
      <dgm:spPr/>
      <dgm:t>
        <a:bodyPr/>
        <a:lstStyle/>
        <a:p>
          <a:endParaRPr lang="ru-RU"/>
        </a:p>
      </dgm:t>
    </dgm:pt>
    <dgm:pt modelId="{921E0B2E-263D-4A07-B578-BA0A7AC86972}">
      <dgm:prSet phldrT="[Текст]"/>
      <dgm:spPr/>
      <dgm:t>
        <a:bodyPr/>
        <a:lstStyle/>
        <a:p>
          <a:r>
            <a:rPr lang="ru-RU" dirty="0" smtClean="0"/>
            <a:t>Эллинизм</a:t>
          </a:r>
          <a:endParaRPr lang="ru-RU" dirty="0"/>
        </a:p>
      </dgm:t>
    </dgm:pt>
    <dgm:pt modelId="{E63253DB-168D-4188-A02F-94F807E7EF2A}" type="parTrans" cxnId="{BEC0B584-462F-4944-BF46-3C05BB4EE09E}">
      <dgm:prSet/>
      <dgm:spPr/>
      <dgm:t>
        <a:bodyPr/>
        <a:lstStyle/>
        <a:p>
          <a:endParaRPr lang="ru-RU"/>
        </a:p>
      </dgm:t>
    </dgm:pt>
    <dgm:pt modelId="{59F17845-7A9C-4E45-9DFC-A64B22F4EA51}" type="sibTrans" cxnId="{BEC0B584-462F-4944-BF46-3C05BB4EE09E}">
      <dgm:prSet/>
      <dgm:spPr/>
      <dgm:t>
        <a:bodyPr/>
        <a:lstStyle/>
        <a:p>
          <a:endParaRPr lang="ru-RU"/>
        </a:p>
      </dgm:t>
    </dgm:pt>
    <dgm:pt modelId="{EBCCC04A-659E-4DDB-99CD-5F2CA34DC4A4}">
      <dgm:prSet phldrT="[Текст]"/>
      <dgm:spPr/>
      <dgm:t>
        <a:bodyPr/>
        <a:lstStyle/>
        <a:p>
          <a:r>
            <a:rPr lang="ru-RU" dirty="0" smtClean="0"/>
            <a:t>Архаика</a:t>
          </a:r>
          <a:endParaRPr lang="ru-RU" dirty="0"/>
        </a:p>
      </dgm:t>
    </dgm:pt>
    <dgm:pt modelId="{14050251-E9E7-4D65-A5F2-6D4CDB50B5E8}" type="parTrans" cxnId="{0DA87AAE-8067-46E8-BE6F-193EAFD867EF}">
      <dgm:prSet/>
      <dgm:spPr/>
      <dgm:t>
        <a:bodyPr/>
        <a:lstStyle/>
        <a:p>
          <a:endParaRPr lang="ru-RU"/>
        </a:p>
      </dgm:t>
    </dgm:pt>
    <dgm:pt modelId="{0D3238D9-7FD1-44DB-91BA-D3D80CFF9219}" type="sibTrans" cxnId="{0DA87AAE-8067-46E8-BE6F-193EAFD867EF}">
      <dgm:prSet/>
      <dgm:spPr/>
      <dgm:t>
        <a:bodyPr/>
        <a:lstStyle/>
        <a:p>
          <a:endParaRPr lang="ru-RU"/>
        </a:p>
      </dgm:t>
    </dgm:pt>
    <dgm:pt modelId="{36ADDEEE-BEFE-4287-BE97-6F661ADBC55E}">
      <dgm:prSet phldrT="[Текст]"/>
      <dgm:spPr/>
      <dgm:t>
        <a:bodyPr/>
        <a:lstStyle/>
        <a:p>
          <a:r>
            <a:rPr lang="ru-RU" dirty="0" smtClean="0"/>
            <a:t>Классика</a:t>
          </a:r>
          <a:endParaRPr lang="ru-RU" dirty="0"/>
        </a:p>
      </dgm:t>
    </dgm:pt>
    <dgm:pt modelId="{225D7FC9-2AF4-4341-9C3F-1FBBECFC3A64}" type="parTrans" cxnId="{761086C3-B4E5-4F13-8699-E5AFBF1286CB}">
      <dgm:prSet/>
      <dgm:spPr/>
      <dgm:t>
        <a:bodyPr/>
        <a:lstStyle/>
        <a:p>
          <a:endParaRPr lang="ru-RU"/>
        </a:p>
      </dgm:t>
    </dgm:pt>
    <dgm:pt modelId="{57BA55CB-6C35-47E8-A263-D0B3611BCE6E}" type="sibTrans" cxnId="{761086C3-B4E5-4F13-8699-E5AFBF1286CB}">
      <dgm:prSet/>
      <dgm:spPr/>
      <dgm:t>
        <a:bodyPr/>
        <a:lstStyle/>
        <a:p>
          <a:endParaRPr lang="ru-RU"/>
        </a:p>
      </dgm:t>
    </dgm:pt>
    <dgm:pt modelId="{13872E94-CB95-4F50-8C08-E21B0133D1C6}" type="pres">
      <dgm:prSet presAssocID="{025C00C2-9332-4D0B-8441-EAAAAC88188A}" presName="Name0" presStyleCnt="0">
        <dgm:presLayoutVars>
          <dgm:dir/>
          <dgm:resizeHandles val="exact"/>
        </dgm:presLayoutVars>
      </dgm:prSet>
      <dgm:spPr/>
    </dgm:pt>
    <dgm:pt modelId="{BBFD9DF1-13C4-4D45-B369-8EC5B995230C}" type="pres">
      <dgm:prSet presAssocID="{12723C43-C1AD-4B67-A786-F8233AB7A465}" presName="parTxOnly" presStyleLbl="node1" presStyleIdx="0" presStyleCnt="4" custLinFactNeighborX="-591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88242-A6E9-4357-80C6-38F3C8A9D92F}" type="pres">
      <dgm:prSet presAssocID="{E5FA38E3-E79D-4995-BB1C-60608579A936}" presName="parSpace" presStyleCnt="0"/>
      <dgm:spPr/>
    </dgm:pt>
    <dgm:pt modelId="{24BD08A9-1AD0-4099-8269-6D838CCE76A8}" type="pres">
      <dgm:prSet presAssocID="{EBCCC04A-659E-4DDB-99CD-5F2CA34DC4A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8B5DB-499E-4FC0-A99A-E375E6918556}" type="pres">
      <dgm:prSet presAssocID="{0D3238D9-7FD1-44DB-91BA-D3D80CFF9219}" presName="parSpace" presStyleCnt="0"/>
      <dgm:spPr/>
    </dgm:pt>
    <dgm:pt modelId="{A2CE0326-718A-47A2-A980-1C1004B011A8}" type="pres">
      <dgm:prSet presAssocID="{36ADDEEE-BEFE-4287-BE97-6F661ADBC55E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A98D0-21B7-4622-8368-865100C138A9}" type="pres">
      <dgm:prSet presAssocID="{57BA55CB-6C35-47E8-A263-D0B3611BCE6E}" presName="parSpace" presStyleCnt="0"/>
      <dgm:spPr/>
    </dgm:pt>
    <dgm:pt modelId="{3D23366A-506B-4177-AB8D-F9D2F1BB0950}" type="pres">
      <dgm:prSet presAssocID="{921E0B2E-263D-4A07-B578-BA0A7AC86972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FC9B9E-E8BC-43DA-80E2-AB64921D99A7}" type="presOf" srcId="{921E0B2E-263D-4A07-B578-BA0A7AC86972}" destId="{3D23366A-506B-4177-AB8D-F9D2F1BB0950}" srcOrd="0" destOrd="0" presId="urn:microsoft.com/office/officeart/2005/8/layout/hChevron3"/>
    <dgm:cxn modelId="{AB2DAE46-7A6E-4607-BFF7-603829F9D3A7}" type="presOf" srcId="{EBCCC04A-659E-4DDB-99CD-5F2CA34DC4A4}" destId="{24BD08A9-1AD0-4099-8269-6D838CCE76A8}" srcOrd="0" destOrd="0" presId="urn:microsoft.com/office/officeart/2005/8/layout/hChevron3"/>
    <dgm:cxn modelId="{0DA87AAE-8067-46E8-BE6F-193EAFD867EF}" srcId="{025C00C2-9332-4D0B-8441-EAAAAC88188A}" destId="{EBCCC04A-659E-4DDB-99CD-5F2CA34DC4A4}" srcOrd="1" destOrd="0" parTransId="{14050251-E9E7-4D65-A5F2-6D4CDB50B5E8}" sibTransId="{0D3238D9-7FD1-44DB-91BA-D3D80CFF9219}"/>
    <dgm:cxn modelId="{BEC0B584-462F-4944-BF46-3C05BB4EE09E}" srcId="{025C00C2-9332-4D0B-8441-EAAAAC88188A}" destId="{921E0B2E-263D-4A07-B578-BA0A7AC86972}" srcOrd="3" destOrd="0" parTransId="{E63253DB-168D-4188-A02F-94F807E7EF2A}" sibTransId="{59F17845-7A9C-4E45-9DFC-A64B22F4EA51}"/>
    <dgm:cxn modelId="{FAE2E1AC-335C-48B8-ADDF-930683753AA2}" srcId="{025C00C2-9332-4D0B-8441-EAAAAC88188A}" destId="{12723C43-C1AD-4B67-A786-F8233AB7A465}" srcOrd="0" destOrd="0" parTransId="{3A5A60DF-48AB-483F-9415-9742993BDC95}" sibTransId="{E5FA38E3-E79D-4995-BB1C-60608579A936}"/>
    <dgm:cxn modelId="{761086C3-B4E5-4F13-8699-E5AFBF1286CB}" srcId="{025C00C2-9332-4D0B-8441-EAAAAC88188A}" destId="{36ADDEEE-BEFE-4287-BE97-6F661ADBC55E}" srcOrd="2" destOrd="0" parTransId="{225D7FC9-2AF4-4341-9C3F-1FBBECFC3A64}" sibTransId="{57BA55CB-6C35-47E8-A263-D0B3611BCE6E}"/>
    <dgm:cxn modelId="{7C3E0C09-827D-4887-8693-3CDA21E24214}" type="presOf" srcId="{025C00C2-9332-4D0B-8441-EAAAAC88188A}" destId="{13872E94-CB95-4F50-8C08-E21B0133D1C6}" srcOrd="0" destOrd="0" presId="urn:microsoft.com/office/officeart/2005/8/layout/hChevron3"/>
    <dgm:cxn modelId="{2F84D82A-F7F6-4BD3-AA0A-BDE5C04D70E4}" type="presOf" srcId="{12723C43-C1AD-4B67-A786-F8233AB7A465}" destId="{BBFD9DF1-13C4-4D45-B369-8EC5B995230C}" srcOrd="0" destOrd="0" presId="urn:microsoft.com/office/officeart/2005/8/layout/hChevron3"/>
    <dgm:cxn modelId="{812C2592-27D5-4C43-8C98-F61CA645C5EE}" type="presOf" srcId="{36ADDEEE-BEFE-4287-BE97-6F661ADBC55E}" destId="{A2CE0326-718A-47A2-A980-1C1004B011A8}" srcOrd="0" destOrd="0" presId="urn:microsoft.com/office/officeart/2005/8/layout/hChevron3"/>
    <dgm:cxn modelId="{B2716212-AB5A-4DED-8980-EC6129C9AE13}" type="presParOf" srcId="{13872E94-CB95-4F50-8C08-E21B0133D1C6}" destId="{BBFD9DF1-13C4-4D45-B369-8EC5B995230C}" srcOrd="0" destOrd="0" presId="urn:microsoft.com/office/officeart/2005/8/layout/hChevron3"/>
    <dgm:cxn modelId="{0C5EC537-106A-453E-A9FA-2B1A23055788}" type="presParOf" srcId="{13872E94-CB95-4F50-8C08-E21B0133D1C6}" destId="{34E88242-A6E9-4357-80C6-38F3C8A9D92F}" srcOrd="1" destOrd="0" presId="urn:microsoft.com/office/officeart/2005/8/layout/hChevron3"/>
    <dgm:cxn modelId="{C711FA98-E460-48B5-8412-585674C15BBD}" type="presParOf" srcId="{13872E94-CB95-4F50-8C08-E21B0133D1C6}" destId="{24BD08A9-1AD0-4099-8269-6D838CCE76A8}" srcOrd="2" destOrd="0" presId="urn:microsoft.com/office/officeart/2005/8/layout/hChevron3"/>
    <dgm:cxn modelId="{943CAE88-342D-4A86-9156-99233542B02A}" type="presParOf" srcId="{13872E94-CB95-4F50-8C08-E21B0133D1C6}" destId="{3938B5DB-499E-4FC0-A99A-E375E6918556}" srcOrd="3" destOrd="0" presId="urn:microsoft.com/office/officeart/2005/8/layout/hChevron3"/>
    <dgm:cxn modelId="{DDB9E260-317C-4962-B08C-9C67B9AE864F}" type="presParOf" srcId="{13872E94-CB95-4F50-8C08-E21B0133D1C6}" destId="{A2CE0326-718A-47A2-A980-1C1004B011A8}" srcOrd="4" destOrd="0" presId="urn:microsoft.com/office/officeart/2005/8/layout/hChevron3"/>
    <dgm:cxn modelId="{8E5E5DC3-C5EE-448D-B1A6-BE767707D59D}" type="presParOf" srcId="{13872E94-CB95-4F50-8C08-E21B0133D1C6}" destId="{F54A98D0-21B7-4622-8368-865100C138A9}" srcOrd="5" destOrd="0" presId="urn:microsoft.com/office/officeart/2005/8/layout/hChevron3"/>
    <dgm:cxn modelId="{27E010AE-575A-4D9A-8A1D-D1EACDFD1DC2}" type="presParOf" srcId="{13872E94-CB95-4F50-8C08-E21B0133D1C6}" destId="{3D23366A-506B-4177-AB8D-F9D2F1BB095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5C00C2-9332-4D0B-8441-EAAAAC88188A}" type="doc">
      <dgm:prSet loTypeId="urn:microsoft.com/office/officeart/2005/8/layout/hChevron3" loCatId="process" qsTypeId="urn:microsoft.com/office/officeart/2005/8/quickstyle/simple3" qsCatId="simple" csTypeId="urn:microsoft.com/office/officeart/2005/8/colors/accent2_2" csCatId="accent2" phldr="1"/>
      <dgm:spPr/>
    </dgm:pt>
    <dgm:pt modelId="{12723C43-C1AD-4B67-A786-F8233AB7A465}">
      <dgm:prSet phldrT="[Текст]" custT="1"/>
      <dgm:spPr/>
      <dgm:t>
        <a:bodyPr/>
        <a:lstStyle/>
        <a:p>
          <a:r>
            <a:rPr lang="ru-RU" sz="1800" dirty="0" smtClean="0"/>
            <a:t>Архаика</a:t>
          </a:r>
          <a:endParaRPr lang="ru-RU" sz="1800" dirty="0"/>
        </a:p>
      </dgm:t>
    </dgm:pt>
    <dgm:pt modelId="{3A5A60DF-48AB-483F-9415-9742993BDC95}" type="parTrans" cxnId="{FAE2E1AC-335C-48B8-ADDF-930683753AA2}">
      <dgm:prSet/>
      <dgm:spPr/>
      <dgm:t>
        <a:bodyPr/>
        <a:lstStyle/>
        <a:p>
          <a:endParaRPr lang="ru-RU" sz="2000"/>
        </a:p>
      </dgm:t>
    </dgm:pt>
    <dgm:pt modelId="{E5FA38E3-E79D-4995-BB1C-60608579A936}" type="sibTrans" cxnId="{FAE2E1AC-335C-48B8-ADDF-930683753AA2}">
      <dgm:prSet/>
      <dgm:spPr/>
      <dgm:t>
        <a:bodyPr/>
        <a:lstStyle/>
        <a:p>
          <a:endParaRPr lang="ru-RU" sz="2000"/>
        </a:p>
      </dgm:t>
    </dgm:pt>
    <dgm:pt modelId="{921E0B2E-263D-4A07-B578-BA0A7AC86972}">
      <dgm:prSet phldrT="[Текст]" custT="1"/>
      <dgm:spPr/>
      <dgm:t>
        <a:bodyPr/>
        <a:lstStyle/>
        <a:p>
          <a:r>
            <a:rPr lang="ru-RU" sz="1800" dirty="0" smtClean="0"/>
            <a:t>Эллинизм</a:t>
          </a:r>
          <a:endParaRPr lang="ru-RU" sz="1800" dirty="0"/>
        </a:p>
      </dgm:t>
    </dgm:pt>
    <dgm:pt modelId="{E63253DB-168D-4188-A02F-94F807E7EF2A}" type="parTrans" cxnId="{BEC0B584-462F-4944-BF46-3C05BB4EE09E}">
      <dgm:prSet/>
      <dgm:spPr/>
      <dgm:t>
        <a:bodyPr/>
        <a:lstStyle/>
        <a:p>
          <a:endParaRPr lang="ru-RU" sz="2000"/>
        </a:p>
      </dgm:t>
    </dgm:pt>
    <dgm:pt modelId="{59F17845-7A9C-4E45-9DFC-A64B22F4EA51}" type="sibTrans" cxnId="{BEC0B584-462F-4944-BF46-3C05BB4EE09E}">
      <dgm:prSet/>
      <dgm:spPr/>
      <dgm:t>
        <a:bodyPr/>
        <a:lstStyle/>
        <a:p>
          <a:endParaRPr lang="ru-RU" sz="2000"/>
        </a:p>
      </dgm:t>
    </dgm:pt>
    <dgm:pt modelId="{EBCCC04A-659E-4DDB-99CD-5F2CA34DC4A4}">
      <dgm:prSet phldrT="[Текст]" custT="1"/>
      <dgm:spPr/>
      <dgm:t>
        <a:bodyPr/>
        <a:lstStyle/>
        <a:p>
          <a:r>
            <a:rPr lang="ru-RU" sz="1800" dirty="0" smtClean="0"/>
            <a:t>Гомеровский</a:t>
          </a:r>
          <a:endParaRPr lang="ru-RU" sz="1800" dirty="0"/>
        </a:p>
      </dgm:t>
    </dgm:pt>
    <dgm:pt modelId="{14050251-E9E7-4D65-A5F2-6D4CDB50B5E8}" type="parTrans" cxnId="{0DA87AAE-8067-46E8-BE6F-193EAFD867EF}">
      <dgm:prSet/>
      <dgm:spPr/>
      <dgm:t>
        <a:bodyPr/>
        <a:lstStyle/>
        <a:p>
          <a:endParaRPr lang="ru-RU" sz="2000"/>
        </a:p>
      </dgm:t>
    </dgm:pt>
    <dgm:pt modelId="{0D3238D9-7FD1-44DB-91BA-D3D80CFF9219}" type="sibTrans" cxnId="{0DA87AAE-8067-46E8-BE6F-193EAFD867EF}">
      <dgm:prSet/>
      <dgm:spPr/>
      <dgm:t>
        <a:bodyPr/>
        <a:lstStyle/>
        <a:p>
          <a:endParaRPr lang="ru-RU" sz="2000"/>
        </a:p>
      </dgm:t>
    </dgm:pt>
    <dgm:pt modelId="{36ADDEEE-BEFE-4287-BE97-6F661ADBC55E}">
      <dgm:prSet phldrT="[Текст]" custT="1"/>
      <dgm:spPr/>
      <dgm:t>
        <a:bodyPr/>
        <a:lstStyle/>
        <a:p>
          <a:r>
            <a:rPr lang="ru-RU" sz="1800" dirty="0" smtClean="0"/>
            <a:t>Классика</a:t>
          </a:r>
          <a:endParaRPr lang="ru-RU" sz="1800" dirty="0"/>
        </a:p>
      </dgm:t>
    </dgm:pt>
    <dgm:pt modelId="{225D7FC9-2AF4-4341-9C3F-1FBBECFC3A64}" type="parTrans" cxnId="{761086C3-B4E5-4F13-8699-E5AFBF1286CB}">
      <dgm:prSet/>
      <dgm:spPr/>
      <dgm:t>
        <a:bodyPr/>
        <a:lstStyle/>
        <a:p>
          <a:endParaRPr lang="ru-RU" sz="2000"/>
        </a:p>
      </dgm:t>
    </dgm:pt>
    <dgm:pt modelId="{57BA55CB-6C35-47E8-A263-D0B3611BCE6E}" type="sibTrans" cxnId="{761086C3-B4E5-4F13-8699-E5AFBF1286CB}">
      <dgm:prSet/>
      <dgm:spPr/>
      <dgm:t>
        <a:bodyPr/>
        <a:lstStyle/>
        <a:p>
          <a:endParaRPr lang="ru-RU" sz="2000"/>
        </a:p>
      </dgm:t>
    </dgm:pt>
    <dgm:pt modelId="{13872E94-CB95-4F50-8C08-E21B0133D1C6}" type="pres">
      <dgm:prSet presAssocID="{025C00C2-9332-4D0B-8441-EAAAAC88188A}" presName="Name0" presStyleCnt="0">
        <dgm:presLayoutVars>
          <dgm:dir/>
          <dgm:resizeHandles val="exact"/>
        </dgm:presLayoutVars>
      </dgm:prSet>
      <dgm:spPr/>
    </dgm:pt>
    <dgm:pt modelId="{BBFD9DF1-13C4-4D45-B369-8EC5B995230C}" type="pres">
      <dgm:prSet presAssocID="{12723C43-C1AD-4B67-A786-F8233AB7A465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88242-A6E9-4357-80C6-38F3C8A9D92F}" type="pres">
      <dgm:prSet presAssocID="{E5FA38E3-E79D-4995-BB1C-60608579A936}" presName="parSpace" presStyleCnt="0"/>
      <dgm:spPr/>
    </dgm:pt>
    <dgm:pt modelId="{24BD08A9-1AD0-4099-8269-6D838CCE76A8}" type="pres">
      <dgm:prSet presAssocID="{EBCCC04A-659E-4DDB-99CD-5F2CA34DC4A4}" presName="parTxOnly" presStyleLbl="node1" presStyleIdx="1" presStyleCnt="4" custScaleX="130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8B5DB-499E-4FC0-A99A-E375E6918556}" type="pres">
      <dgm:prSet presAssocID="{0D3238D9-7FD1-44DB-91BA-D3D80CFF9219}" presName="parSpace" presStyleCnt="0"/>
      <dgm:spPr/>
    </dgm:pt>
    <dgm:pt modelId="{A2CE0326-718A-47A2-A980-1C1004B011A8}" type="pres">
      <dgm:prSet presAssocID="{36ADDEEE-BEFE-4287-BE97-6F661ADBC55E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A98D0-21B7-4622-8368-865100C138A9}" type="pres">
      <dgm:prSet presAssocID="{57BA55CB-6C35-47E8-A263-D0B3611BCE6E}" presName="parSpace" presStyleCnt="0"/>
      <dgm:spPr/>
    </dgm:pt>
    <dgm:pt modelId="{3D23366A-506B-4177-AB8D-F9D2F1BB0950}" type="pres">
      <dgm:prSet presAssocID="{921E0B2E-263D-4A07-B578-BA0A7AC86972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182404-BFD2-40B7-B31B-BE9F5DA8CD65}" type="presOf" srcId="{EBCCC04A-659E-4DDB-99CD-5F2CA34DC4A4}" destId="{24BD08A9-1AD0-4099-8269-6D838CCE76A8}" srcOrd="0" destOrd="0" presId="urn:microsoft.com/office/officeart/2005/8/layout/hChevron3"/>
    <dgm:cxn modelId="{95A31BA4-E4DD-427E-BCBB-A3DF78D1B981}" type="presOf" srcId="{025C00C2-9332-4D0B-8441-EAAAAC88188A}" destId="{13872E94-CB95-4F50-8C08-E21B0133D1C6}" srcOrd="0" destOrd="0" presId="urn:microsoft.com/office/officeart/2005/8/layout/hChevron3"/>
    <dgm:cxn modelId="{0DA87AAE-8067-46E8-BE6F-193EAFD867EF}" srcId="{025C00C2-9332-4D0B-8441-EAAAAC88188A}" destId="{EBCCC04A-659E-4DDB-99CD-5F2CA34DC4A4}" srcOrd="1" destOrd="0" parTransId="{14050251-E9E7-4D65-A5F2-6D4CDB50B5E8}" sibTransId="{0D3238D9-7FD1-44DB-91BA-D3D80CFF9219}"/>
    <dgm:cxn modelId="{BEC0B584-462F-4944-BF46-3C05BB4EE09E}" srcId="{025C00C2-9332-4D0B-8441-EAAAAC88188A}" destId="{921E0B2E-263D-4A07-B578-BA0A7AC86972}" srcOrd="3" destOrd="0" parTransId="{E63253DB-168D-4188-A02F-94F807E7EF2A}" sibTransId="{59F17845-7A9C-4E45-9DFC-A64B22F4EA51}"/>
    <dgm:cxn modelId="{FAE2E1AC-335C-48B8-ADDF-930683753AA2}" srcId="{025C00C2-9332-4D0B-8441-EAAAAC88188A}" destId="{12723C43-C1AD-4B67-A786-F8233AB7A465}" srcOrd="0" destOrd="0" parTransId="{3A5A60DF-48AB-483F-9415-9742993BDC95}" sibTransId="{E5FA38E3-E79D-4995-BB1C-60608579A936}"/>
    <dgm:cxn modelId="{761086C3-B4E5-4F13-8699-E5AFBF1286CB}" srcId="{025C00C2-9332-4D0B-8441-EAAAAC88188A}" destId="{36ADDEEE-BEFE-4287-BE97-6F661ADBC55E}" srcOrd="2" destOrd="0" parTransId="{225D7FC9-2AF4-4341-9C3F-1FBBECFC3A64}" sibTransId="{57BA55CB-6C35-47E8-A263-D0B3611BCE6E}"/>
    <dgm:cxn modelId="{74A58415-473C-444A-8F32-F935DFD74C86}" type="presOf" srcId="{36ADDEEE-BEFE-4287-BE97-6F661ADBC55E}" destId="{A2CE0326-718A-47A2-A980-1C1004B011A8}" srcOrd="0" destOrd="0" presId="urn:microsoft.com/office/officeart/2005/8/layout/hChevron3"/>
    <dgm:cxn modelId="{5771986D-EB05-46C0-8312-E3536CE63987}" type="presOf" srcId="{12723C43-C1AD-4B67-A786-F8233AB7A465}" destId="{BBFD9DF1-13C4-4D45-B369-8EC5B995230C}" srcOrd="0" destOrd="0" presId="urn:microsoft.com/office/officeart/2005/8/layout/hChevron3"/>
    <dgm:cxn modelId="{70331471-A4E9-4ABA-B24E-CF50647B615C}" type="presOf" srcId="{921E0B2E-263D-4A07-B578-BA0A7AC86972}" destId="{3D23366A-506B-4177-AB8D-F9D2F1BB0950}" srcOrd="0" destOrd="0" presId="urn:microsoft.com/office/officeart/2005/8/layout/hChevron3"/>
    <dgm:cxn modelId="{9B231CC2-61DA-4DAF-9105-E874F0486443}" type="presParOf" srcId="{13872E94-CB95-4F50-8C08-E21B0133D1C6}" destId="{BBFD9DF1-13C4-4D45-B369-8EC5B995230C}" srcOrd="0" destOrd="0" presId="urn:microsoft.com/office/officeart/2005/8/layout/hChevron3"/>
    <dgm:cxn modelId="{1B7184F4-B59E-4E05-BC36-F56E0AB7D9F1}" type="presParOf" srcId="{13872E94-CB95-4F50-8C08-E21B0133D1C6}" destId="{34E88242-A6E9-4357-80C6-38F3C8A9D92F}" srcOrd="1" destOrd="0" presId="urn:microsoft.com/office/officeart/2005/8/layout/hChevron3"/>
    <dgm:cxn modelId="{33EB991B-2D1E-44E7-A140-0525833C4CA8}" type="presParOf" srcId="{13872E94-CB95-4F50-8C08-E21B0133D1C6}" destId="{24BD08A9-1AD0-4099-8269-6D838CCE76A8}" srcOrd="2" destOrd="0" presId="urn:microsoft.com/office/officeart/2005/8/layout/hChevron3"/>
    <dgm:cxn modelId="{F8F1A3FD-C4BC-40F0-A057-F584D22812BF}" type="presParOf" srcId="{13872E94-CB95-4F50-8C08-E21B0133D1C6}" destId="{3938B5DB-499E-4FC0-A99A-E375E6918556}" srcOrd="3" destOrd="0" presId="urn:microsoft.com/office/officeart/2005/8/layout/hChevron3"/>
    <dgm:cxn modelId="{3CE1DCA2-93E0-4C42-976A-4BE93720BD95}" type="presParOf" srcId="{13872E94-CB95-4F50-8C08-E21B0133D1C6}" destId="{A2CE0326-718A-47A2-A980-1C1004B011A8}" srcOrd="4" destOrd="0" presId="urn:microsoft.com/office/officeart/2005/8/layout/hChevron3"/>
    <dgm:cxn modelId="{82AC4D99-C2DB-42B2-89C1-097F253A2B13}" type="presParOf" srcId="{13872E94-CB95-4F50-8C08-E21B0133D1C6}" destId="{F54A98D0-21B7-4622-8368-865100C138A9}" srcOrd="5" destOrd="0" presId="urn:microsoft.com/office/officeart/2005/8/layout/hChevron3"/>
    <dgm:cxn modelId="{53F5F7E4-DE4A-4D4B-8E78-B594E63EED90}" type="presParOf" srcId="{13872E94-CB95-4F50-8C08-E21B0133D1C6}" destId="{3D23366A-506B-4177-AB8D-F9D2F1BB095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FD9DF1-13C4-4D45-B369-8EC5B995230C}">
      <dsp:nvSpPr>
        <dsp:cNvPr id="0" name=""/>
        <dsp:cNvSpPr/>
      </dsp:nvSpPr>
      <dsp:spPr>
        <a:xfrm>
          <a:off x="1421" y="0"/>
          <a:ext cx="2367149" cy="92869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Эллинизм</a:t>
          </a:r>
          <a:endParaRPr lang="ru-RU" sz="1800" kern="1200" dirty="0"/>
        </a:p>
      </dsp:txBody>
      <dsp:txXfrm>
        <a:off x="1421" y="0"/>
        <a:ext cx="2367149" cy="928694"/>
      </dsp:txXfrm>
    </dsp:sp>
    <dsp:sp modelId="{24BD08A9-1AD0-4099-8269-6D838CCE76A8}">
      <dsp:nvSpPr>
        <dsp:cNvPr id="0" name=""/>
        <dsp:cNvSpPr/>
      </dsp:nvSpPr>
      <dsp:spPr>
        <a:xfrm>
          <a:off x="1755152" y="0"/>
          <a:ext cx="2282283" cy="92869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Архаика</a:t>
          </a:r>
          <a:endParaRPr lang="ru-RU" sz="1800" kern="1200" dirty="0"/>
        </a:p>
      </dsp:txBody>
      <dsp:txXfrm>
        <a:off x="1755152" y="0"/>
        <a:ext cx="2282283" cy="928694"/>
      </dsp:txXfrm>
    </dsp:sp>
    <dsp:sp modelId="{A2CE0326-718A-47A2-A980-1C1004B011A8}">
      <dsp:nvSpPr>
        <dsp:cNvPr id="0" name=""/>
        <dsp:cNvSpPr/>
      </dsp:nvSpPr>
      <dsp:spPr>
        <a:xfrm>
          <a:off x="3424018" y="0"/>
          <a:ext cx="2407696" cy="92869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Классика</a:t>
          </a:r>
          <a:endParaRPr lang="ru-RU" sz="1800" kern="1200" dirty="0"/>
        </a:p>
      </dsp:txBody>
      <dsp:txXfrm>
        <a:off x="3424018" y="0"/>
        <a:ext cx="2407696" cy="928694"/>
      </dsp:txXfrm>
    </dsp:sp>
    <dsp:sp modelId="{3D23366A-506B-4177-AB8D-F9D2F1BB0950}">
      <dsp:nvSpPr>
        <dsp:cNvPr id="0" name=""/>
        <dsp:cNvSpPr/>
      </dsp:nvSpPr>
      <dsp:spPr>
        <a:xfrm>
          <a:off x="5218296" y="0"/>
          <a:ext cx="3067090" cy="92869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Гомеровский</a:t>
          </a:r>
          <a:endParaRPr lang="ru-RU" sz="1800" kern="1200" dirty="0"/>
        </a:p>
      </dsp:txBody>
      <dsp:txXfrm>
        <a:off x="5218296" y="0"/>
        <a:ext cx="3067090" cy="92869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FD9DF1-13C4-4D45-B369-8EC5B995230C}">
      <dsp:nvSpPr>
        <dsp:cNvPr id="0" name=""/>
        <dsp:cNvSpPr/>
      </dsp:nvSpPr>
      <dsp:spPr>
        <a:xfrm>
          <a:off x="0" y="0"/>
          <a:ext cx="2435868" cy="85725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l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7348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Гомеровский</a:t>
          </a:r>
          <a:endParaRPr lang="ru-RU" sz="2200" kern="1200" dirty="0"/>
        </a:p>
      </dsp:txBody>
      <dsp:txXfrm>
        <a:off x="0" y="0"/>
        <a:ext cx="2435868" cy="857256"/>
      </dsp:txXfrm>
    </dsp:sp>
    <dsp:sp modelId="{24BD08A9-1AD0-4099-8269-6D838CCE76A8}">
      <dsp:nvSpPr>
        <dsp:cNvPr id="0" name=""/>
        <dsp:cNvSpPr/>
      </dsp:nvSpPr>
      <dsp:spPr>
        <a:xfrm>
          <a:off x="1951122" y="0"/>
          <a:ext cx="2435868" cy="8572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l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Архаика</a:t>
          </a:r>
          <a:endParaRPr lang="ru-RU" sz="2200" kern="1200" dirty="0"/>
        </a:p>
      </dsp:txBody>
      <dsp:txXfrm>
        <a:off x="1951122" y="0"/>
        <a:ext cx="2435868" cy="857256"/>
      </dsp:txXfrm>
    </dsp:sp>
    <dsp:sp modelId="{A2CE0326-718A-47A2-A980-1C1004B011A8}">
      <dsp:nvSpPr>
        <dsp:cNvPr id="0" name=""/>
        <dsp:cNvSpPr/>
      </dsp:nvSpPr>
      <dsp:spPr>
        <a:xfrm>
          <a:off x="3899817" y="0"/>
          <a:ext cx="2435868" cy="8572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l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Классика</a:t>
          </a:r>
          <a:endParaRPr lang="ru-RU" sz="2200" kern="1200" dirty="0"/>
        </a:p>
      </dsp:txBody>
      <dsp:txXfrm>
        <a:off x="3899817" y="0"/>
        <a:ext cx="2435868" cy="857256"/>
      </dsp:txXfrm>
    </dsp:sp>
    <dsp:sp modelId="{3D23366A-506B-4177-AB8D-F9D2F1BB0950}">
      <dsp:nvSpPr>
        <dsp:cNvPr id="0" name=""/>
        <dsp:cNvSpPr/>
      </dsp:nvSpPr>
      <dsp:spPr>
        <a:xfrm>
          <a:off x="5848511" y="0"/>
          <a:ext cx="2435868" cy="85725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l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Эллинизм</a:t>
          </a:r>
          <a:endParaRPr lang="ru-RU" sz="2200" kern="1200" dirty="0"/>
        </a:p>
      </dsp:txBody>
      <dsp:txXfrm>
        <a:off x="5848511" y="0"/>
        <a:ext cx="2435868" cy="85725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FD9DF1-13C4-4D45-B369-8EC5B995230C}">
      <dsp:nvSpPr>
        <dsp:cNvPr id="0" name=""/>
        <dsp:cNvSpPr/>
      </dsp:nvSpPr>
      <dsp:spPr>
        <a:xfrm>
          <a:off x="3743" y="88264"/>
          <a:ext cx="2237600" cy="895040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Архаика</a:t>
          </a:r>
          <a:endParaRPr lang="ru-RU" sz="1800" kern="1200" dirty="0"/>
        </a:p>
      </dsp:txBody>
      <dsp:txXfrm>
        <a:off x="3743" y="88264"/>
        <a:ext cx="2237600" cy="895040"/>
      </dsp:txXfrm>
    </dsp:sp>
    <dsp:sp modelId="{24BD08A9-1AD0-4099-8269-6D838CCE76A8}">
      <dsp:nvSpPr>
        <dsp:cNvPr id="0" name=""/>
        <dsp:cNvSpPr/>
      </dsp:nvSpPr>
      <dsp:spPr>
        <a:xfrm>
          <a:off x="1793823" y="88264"/>
          <a:ext cx="2909081" cy="89504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Гомеровский</a:t>
          </a:r>
          <a:endParaRPr lang="ru-RU" sz="1800" kern="1200" dirty="0"/>
        </a:p>
      </dsp:txBody>
      <dsp:txXfrm>
        <a:off x="1793823" y="88264"/>
        <a:ext cx="2909081" cy="895040"/>
      </dsp:txXfrm>
    </dsp:sp>
    <dsp:sp modelId="{A2CE0326-718A-47A2-A980-1C1004B011A8}">
      <dsp:nvSpPr>
        <dsp:cNvPr id="0" name=""/>
        <dsp:cNvSpPr/>
      </dsp:nvSpPr>
      <dsp:spPr>
        <a:xfrm>
          <a:off x="4255384" y="88264"/>
          <a:ext cx="2237600" cy="89504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Классика</a:t>
          </a:r>
          <a:endParaRPr lang="ru-RU" sz="1800" kern="1200" dirty="0"/>
        </a:p>
      </dsp:txBody>
      <dsp:txXfrm>
        <a:off x="4255384" y="88264"/>
        <a:ext cx="2237600" cy="895040"/>
      </dsp:txXfrm>
    </dsp:sp>
    <dsp:sp modelId="{3D23366A-506B-4177-AB8D-F9D2F1BB0950}">
      <dsp:nvSpPr>
        <dsp:cNvPr id="0" name=""/>
        <dsp:cNvSpPr/>
      </dsp:nvSpPr>
      <dsp:spPr>
        <a:xfrm>
          <a:off x="6045464" y="88264"/>
          <a:ext cx="2237600" cy="89504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Эллинизм</a:t>
          </a:r>
          <a:endParaRPr lang="ru-RU" sz="1800" kern="1200" dirty="0"/>
        </a:p>
      </dsp:txBody>
      <dsp:txXfrm>
        <a:off x="6045464" y="88264"/>
        <a:ext cx="2237600" cy="895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287F8-EAFF-48ED-82B8-9287E2BF5C26}" type="datetimeFigureOut">
              <a:rPr lang="ru-RU" smtClean="0"/>
              <a:pPr/>
              <a:t>12.01.2012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9A9C5-B75F-4642-9F40-80D30C6E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9A9C5-B75F-4642-9F40-80D30C6E2EA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41A652-04FC-403B-ADE0-AE077E0C4F79}" type="datetime1">
              <a:rPr lang="ru-RU" smtClean="0"/>
              <a:t>12.01.2012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7AFB9-1672-47CF-98FD-6C9DE7A7D686}" type="datetime1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09EC20-F1AA-48D3-9C1E-7A28179F18B0}" type="datetime1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43808" y="6492875"/>
            <a:ext cx="3600400" cy="365125"/>
          </a:xfrm>
        </p:spPr>
        <p:txBody>
          <a:bodyPr/>
          <a:lstStyle>
            <a:lvl1pPr algn="ctr">
              <a:defRPr b="0">
                <a:solidFill>
                  <a:srgbClr val="00DAB0"/>
                </a:solidFill>
                <a:effectLst/>
              </a:defRPr>
            </a:lvl1pPr>
            <a:extLst/>
          </a:lstStyle>
          <a:p>
            <a:r>
              <a:rPr lang="ru-RU" smtClean="0"/>
              <a:t>Бабяк Д.С., КБР, г. Прохладный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14402-41AB-482D-9F9D-CCFD3BB938EB}" type="datetime1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6BFD-0B01-44FC-9E16-7296AF3E243F}" type="datetime1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C3B07C-45FA-45BB-9528-39AD5F4B69B5}" type="datetime1">
              <a:rPr lang="ru-RU" smtClean="0"/>
              <a:t>12.01.2012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B92B9A-5406-401F-933D-B566394FB7D0}" type="datetime1">
              <a:rPr lang="ru-RU" smtClean="0"/>
              <a:t>12.01.2012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704F96-F354-4637-BF89-0AD869B7DC68}" type="datetime1">
              <a:rPr lang="ru-RU" smtClean="0"/>
              <a:t>12.01.2012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C375F-3946-4C08-B708-FB70E1852ADB}" type="datetime1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220A70-457F-4651-B828-610A39858179}" type="datetime1">
              <a:rPr lang="ru-RU" smtClean="0"/>
              <a:t>12.01.2012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CFCE31A-B5A1-4239-9A6A-CF406DF09BF5}" type="datetime1">
              <a:rPr lang="ru-RU" smtClean="0"/>
              <a:t>12.01.2012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ru-RU" smtClean="0"/>
              <a:t>Бабяк Д.С., КБР, г. Прохладный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6B52-7E4A-4B3D-B3B9-2BCC3B30FC14}" type="datetimeFigureOut">
              <a:rPr lang="ru-RU" smtClean="0"/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5CE52-3325-4E71-9CD6-D76A561E4D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Эгейское искусство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714752"/>
            <a:ext cx="7772400" cy="914400"/>
          </a:xfrm>
        </p:spPr>
        <p:txBody>
          <a:bodyPr/>
          <a:lstStyle/>
          <a:p>
            <a:r>
              <a:rPr lang="ru-RU" dirty="0" smtClean="0"/>
              <a:t>Тестовая работа по теме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1"/>
          <a:ext cx="8715438" cy="614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28982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Эгейская культура была создана…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междуречье Тигра и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Ефрата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острове Крит и полуострове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Пелопонес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территории современного Перу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Эгейская культура переняла некоторые элементы орнаментов…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ХудожественноЙ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культуры ацтеков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и майя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Древнего Египта и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Мезоамерики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Древнего Междуречья и Древнего Египта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0311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Шедеврами эгейской архитектуры являются…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Храм и гробница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царицы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Хатшепсут</a:t>
                      </a: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Зиккурат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 городе Уре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Кносский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дворец и Львиные ворота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IV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Остров Крит упоминается в мифах в связи с именами: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Гигальмеш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Иштар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Ану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Амона-Ра, Гора,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Хатшепсут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Геракл, Зевс, Тесей.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 вопрос</a:t>
            </a:r>
            <a:endParaRPr lang="ru-RU" sz="24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1"/>
          <a:ext cx="8715438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8"/>
              </a:tblGrid>
              <a:tr h="6030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Задание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для в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сех вариантов - выберите правильную схему периодизации культуры Древней Греции:</a:t>
                      </a: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4653419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350000"/>
                        </a:lnSpc>
                        <a:buAutoNum type="arabicPeriod"/>
                      </a:pPr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350000"/>
                        </a:lnSpc>
                        <a:buAutoNum type="arabicPeriod"/>
                      </a:pPr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350000"/>
                        </a:lnSpc>
                        <a:buAutoNum type="arabicPeriod"/>
                      </a:pPr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endParaRPr lang="ru-RU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pPr marL="342900" indent="-342900">
                        <a:lnSpc>
                          <a:spcPct val="200000"/>
                        </a:lnSpc>
                        <a:buNone/>
                      </a:pPr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 вопрос </a:t>
            </a:r>
            <a:r>
              <a:rPr lang="ru-RU" b="1" dirty="0" smtClean="0"/>
              <a:t>Периодизация культуры Древней Греции</a:t>
            </a:r>
            <a:endParaRPr lang="ru-RU" sz="2400" b="1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571472" y="3000372"/>
          <a:ext cx="8286808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571472" y="1643050"/>
          <a:ext cx="828680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642910" y="4214818"/>
          <a:ext cx="8286808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1"/>
          <a:ext cx="8715438" cy="6234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3246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росписи фресок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 были использованы следующие цвета: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Чёрная, белая,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голубая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 жёлтая, красная.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Охра, чёрная.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Кирпично-красная, чёрная.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росписи ваз стиля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Камарес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всего два цвета - 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Они чёрно-белые.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Синий, белый.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Гранат, жёлтая охра.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8509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Колонны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Деревянные, конусообразные, красные или чёрные.</a:t>
                      </a: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Каменные,  ровные.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IV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Характерные особенности ваз стиля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Камарес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Геометрический орнамент, угловатые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формы.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Тонкие стенки, растительные узоры, преобладает морская тема.</a:t>
                      </a: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 вопрос</a:t>
            </a:r>
            <a:endParaRPr lang="ru-RU" sz="24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0"/>
          <a:ext cx="8715438" cy="600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1514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Гомеровский период…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II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Архаика…</a:t>
                      </a:r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450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III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Эллинизм…</a:t>
                      </a:r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IV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satMod val="200000"/>
                              <a:tint val="3000"/>
                            </a:schemeClr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Классика…</a:t>
                      </a:r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  <a:tr h="3035811">
                <a:tc gridSpan="2">
                  <a:txBody>
                    <a:bodyPr/>
                    <a:lstStyle/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Конец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IV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-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вв.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до н. э.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III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-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II 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тыс.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до н. э.</a:t>
                      </a:r>
                      <a:endParaRPr lang="en-US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XI-VIII 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вв.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до н. э.</a:t>
                      </a:r>
                      <a:endParaRPr lang="en-US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V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en-US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-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первые три четверти</a:t>
                      </a:r>
                      <a:r>
                        <a:rPr lang="en-US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IV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вв.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до н. э.</a:t>
                      </a:r>
                      <a:endParaRPr lang="en-US" b="1" cap="none" spc="0" baseline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  <a:p>
                      <a:pPr marL="342900" indent="-342900">
                        <a:lnSpc>
                          <a:spcPct val="200000"/>
                        </a:lnSpc>
                        <a:buAutoNum type="arabicPeriod"/>
                      </a:pPr>
                      <a:r>
                        <a:rPr lang="en-US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VII-VI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</a:t>
                      </a:r>
                      <a:r>
                        <a:rPr lang="ru-RU" b="1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вв.</a:t>
                      </a:r>
                      <a:r>
                        <a:rPr lang="ru-RU" b="1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до н. э.</a:t>
                      </a:r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 вопрос </a:t>
            </a:r>
            <a:r>
              <a:rPr lang="ru-RU" b="1" dirty="0" smtClean="0"/>
              <a:t>Периодизация культуры Древней Греции</a:t>
            </a:r>
            <a:endParaRPr lang="ru-RU" sz="24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1"/>
          <a:ext cx="8715438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28016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Шедеврами эгейской архитектуры являются…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Кносский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дворец и Львиные ворота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Храм и гробница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царицы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Хатшепсут</a:t>
                      </a: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Зиккурат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 городе Уре</a:t>
                      </a:r>
                    </a:p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Остров Крит упоминается в мифах в связи с именами: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Гигальмеш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Иштар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Ану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Геракл, Зевс, Тесей.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Амона-Ра, Гора,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Хатшепсут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705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Эгейская культура переняла некоторые элементы орнаментов…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Древнего Египта и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Мезоамерики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Древнего Междуречья и Древнего Египта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ХудожественноЙ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культуры ацтеков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и майя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indent="-342900">
                        <a:buNone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IV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Эгейская культура была создана…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территории современного Перу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междуречье Тигра и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Ефрата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острове Крит и полуострове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Пелопонес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5 вопрос</a:t>
            </a:r>
            <a:endParaRPr lang="ru-RU" sz="24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6 вопрос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500042"/>
          <a:ext cx="8715438" cy="678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1071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каком фото изображен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Кносский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дворец?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каком фото изображен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Кносский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дворец?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228872">
                <a:tc gridSpan="2"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1.                        2.                      3.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484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росписи фресок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 были использованы следующие цвета: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Охра, чёрная.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Чёрная, белая,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голубая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, жёлтая, красная.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Кирпично-красная, чёрная.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IV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 росписи ваз стиля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Камарес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всего два цвета - </a:t>
                      </a: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Гранат, жёлтая охра.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Они чёрно-белые.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Синий, белый.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33339.jpg"/>
          <p:cNvPicPr>
            <a:picLocks noChangeAspect="1"/>
          </p:cNvPicPr>
          <p:nvPr/>
        </p:nvPicPr>
        <p:blipFill>
          <a:blip r:embed="rId3" cstate="print"/>
          <a:srcRect l="3125" r="4062"/>
          <a:stretch>
            <a:fillRect/>
          </a:stretch>
        </p:blipFill>
        <p:spPr>
          <a:xfrm>
            <a:off x="642910" y="1643050"/>
            <a:ext cx="2502032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m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1643050"/>
            <a:ext cx="2381266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hichen-itza-552lvg0412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1571612"/>
            <a:ext cx="2736057" cy="1824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79" y="571481"/>
          <a:ext cx="8715438" cy="6301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9"/>
                <a:gridCol w="4357719"/>
              </a:tblGrid>
              <a:tr h="28982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 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ВАРИАНТ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Колонны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дворца…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Каменные,  ровные.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Деревянные, конусообразные, красные или чёрные.</a:t>
                      </a: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Характерные особенности ваз стиля </a:t>
                      </a:r>
                      <a:r>
                        <a:rPr lang="ru-RU" b="0" cap="none" spc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Камарес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Тонкие стенки, растительные узоры, преобладает морская тема.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Геометрический орнамент, угловатые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формы.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87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III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каком фото изображена одна из фресок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дворца?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IV</a:t>
                      </a: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ВАРИАНТ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На каком фото изображена одна из фресок </a:t>
                      </a:r>
                      <a:r>
                        <a:rPr lang="ru-RU" b="0" cap="none" spc="0" baseline="0" dirty="0" err="1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Кносского</a:t>
                      </a:r>
                      <a:r>
                        <a:rPr lang="ru-RU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 дворца?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  <a:tr h="2214578">
                <a:tc gridSpan="2"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24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1.               2.                      3.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b="0" cap="none" spc="0" baseline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8B8B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0"/>
            <a:ext cx="8715436" cy="58477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7 вопрос</a:t>
            </a:r>
            <a:endParaRPr lang="ru-RU" sz="2400" b="1" dirty="0"/>
          </a:p>
        </p:txBody>
      </p:sp>
      <p:pic>
        <p:nvPicPr>
          <p:cNvPr id="5" name="Рисунок 4" descr="ishtargatebabyl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429132"/>
            <a:ext cx="1508760" cy="2078736"/>
          </a:xfrm>
          <a:prstGeom prst="rect">
            <a:avLst/>
          </a:prstGeom>
        </p:spPr>
      </p:pic>
      <p:pic>
        <p:nvPicPr>
          <p:cNvPr id="6" name="Рисунок 5" descr="planetarios.com-protosumerio-tablilla-de-ki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4429132"/>
            <a:ext cx="2190744" cy="2011104"/>
          </a:xfrm>
          <a:prstGeom prst="rect">
            <a:avLst/>
          </a:prstGeom>
        </p:spPr>
      </p:pic>
      <p:pic>
        <p:nvPicPr>
          <p:cNvPr id="7" name="Рисунок 6" descr="attach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429132"/>
            <a:ext cx="3698019" cy="2000264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Бабяк Д.С., КБР, г. Прохладный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638</Words>
  <Application>Microsoft Office PowerPoint</Application>
  <PresentationFormat>Экран (4:3)</PresentationFormat>
  <Paragraphs>168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Аспект</vt:lpstr>
      <vt:lpstr>Специальное оформление</vt:lpstr>
      <vt:lpstr>Эгейское искусство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Эгейское искусство</dc:title>
  <dc:creator>Бабяк Д. С., МБОУ "СОШ №5" город Прохладный, КБР</dc:creator>
  <cp:lastModifiedBy>Гость</cp:lastModifiedBy>
  <cp:revision>52</cp:revision>
  <dcterms:modified xsi:type="dcterms:W3CDTF">2012-01-12T11:49:52Z</dcterms:modified>
</cp:coreProperties>
</file>