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8BFF"/>
    <a:srgbClr val="66FFFF"/>
    <a:srgbClr val="CC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299" autoAdjust="0"/>
    <p:restoredTop sz="94533" autoAdjust="0"/>
  </p:normalViewPr>
  <p:slideViewPr>
    <p:cSldViewPr>
      <p:cViewPr varScale="1">
        <p:scale>
          <a:sx n="70" d="100"/>
          <a:sy n="70" d="100"/>
        </p:scale>
        <p:origin x="-3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287F8-EAFF-48ED-82B8-9287E2BF5C26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9A9C5-B75F-4642-9F40-80D30C6E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Эгейское искусство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000504"/>
            <a:ext cx="7772400" cy="9144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Тестовая работа по теме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9.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9.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55810"/>
            <a:ext cx="2869564" cy="455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2129744"/>
            <a:ext cx="3551445" cy="4728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10.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10.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50" y="2714620"/>
            <a:ext cx="4471363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4575" y="2643182"/>
            <a:ext cx="4409425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11.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11.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1" y="2643182"/>
            <a:ext cx="3884932" cy="28395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571744"/>
            <a:ext cx="4357686" cy="2707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714620"/>
            <a:ext cx="4190997" cy="3143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714620"/>
            <a:ext cx="4300496" cy="3143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580" y="2714620"/>
            <a:ext cx="2077276" cy="3143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750365"/>
            <a:ext cx="4300496" cy="3071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580" y="3332774"/>
            <a:ext cx="2077276" cy="19069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7023" y="2750365"/>
            <a:ext cx="1933325" cy="3071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714620"/>
            <a:ext cx="4190431" cy="22666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2500306"/>
            <a:ext cx="3714776" cy="30178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571744"/>
            <a:ext cx="3286148" cy="3657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036" y="2683032"/>
            <a:ext cx="4046368" cy="2889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6.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6.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714620"/>
            <a:ext cx="4143404" cy="31075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2285992"/>
            <a:ext cx="3275269" cy="3645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7.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7.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285992"/>
            <a:ext cx="3071834" cy="3784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9486" y="2154654"/>
            <a:ext cx="2495851" cy="3776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142852"/>
          <a:ext cx="8715438" cy="6130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6429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Определите, относится ли это произведение художественной культуре к образцу эгейского искусства:</a:t>
                      </a: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1009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 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ВАРИАНТ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II</a:t>
                      </a: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ВАРИАНТ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  <a:tr h="4297408">
                <a:tc>
                  <a:txBody>
                    <a:bodyPr/>
                    <a:lstStyle/>
                    <a:p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8.</a:t>
                      </a:r>
                      <a:endParaRPr lang="ru-RU" sz="32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8.</a:t>
                      </a:r>
                      <a:endParaRPr lang="ru-RU" sz="32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1" y="2967276"/>
            <a:ext cx="4143404" cy="31049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92eef0387a4f88271d8370f7f997a9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2928934"/>
            <a:ext cx="4144085" cy="3108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259</Words>
  <Application>Microsoft Office PowerPoint</Application>
  <PresentationFormat>Экран (4:3)</PresentationFormat>
  <Paragraphs>79</Paragraphs>
  <Slides>12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Эгейское искусство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Эгейское искусство</dc:title>
  <dc:creator>Бабяк Д. С., МБОУ "СОШ №5" город Прохладный, КБР</dc:creator>
  <cp:lastModifiedBy>1</cp:lastModifiedBy>
  <cp:revision>59</cp:revision>
  <dcterms:modified xsi:type="dcterms:W3CDTF">2011-10-26T08:16:40Z</dcterms:modified>
</cp:coreProperties>
</file>