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7" r:id="rId4"/>
    <p:sldId id="269" r:id="rId5"/>
    <p:sldId id="270" r:id="rId6"/>
    <p:sldId id="261" r:id="rId7"/>
    <p:sldId id="263" r:id="rId8"/>
    <p:sldId id="264" r:id="rId9"/>
    <p:sldId id="271" r:id="rId10"/>
    <p:sldId id="272" r:id="rId11"/>
    <p:sldId id="265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#!/yandsearch?text=&#1088;&#1086;&#1084;&#1077;&#1086; &#1080; &#1076;&#1078;&#1091;&#1083;&#1100;&#1077;&#1090;&#1090;&#1072; &#1082;&#1072;&#1088;&#1090;&#1080;&#1085;&#1099;&amp;pos=12&amp;uinfo=sw-1263-sh-721-fw-1038-fh-515-pd-1&amp;rpt=simage&amp;img_url=http%3A%2F%2Fdobrochan.ru%2Fsrc%2Fjpg%2F1005%2FLeighton_-_Reconciliation_watercolor.jpg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#!/yandsearch?source=wiz&amp;uinfo=sw-1263-sh-721-fw-1038-fh-515-pd-1&amp;text=&#1095;&#1072;&#1081;&#1082;&#1086;&#1074;&#1089;&#1082;&#1080;&#1081;&amp;noreask=1&amp;pos=14&amp;lr=213&amp;rpt=simage&amp;img_url=http%3A%2F%2Fwww.rulex.ru%2Frpg%2FWebPict%2Ffullpic%2F0113-030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#!/yandsearch?p=1&amp;text=&#1096;&#1077;&#1082;&#1089;&#1087;&#1080;&#1088;&amp;pos=41&amp;uinfo=sw-1263-sh-721-fw-1038-fh-515-pd-1&amp;rpt=simage&amp;img_url=http%3A%2F%2Fwww.persian-star.net%2F1390%2F8%2F25%2Fok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764705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Программное произведение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это произведение, в основе которого лежит определенная программа, основанная на тех или иных жизненных событиях, взятых из истории или современной жизни, связанная с произведениями разных искусств или рожденная фантазией композитора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Увертюра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это не только вступительная музыка к опере, балету, драматическому спектаклю, но и музыка вполне самостоятельная, чаще всего с программным названием.</a:t>
            </a:r>
          </a:p>
        </p:txBody>
      </p:sp>
    </p:spTree>
    <p:extLst>
      <p:ext uri="{BB962C8B-B14F-4D97-AF65-F5344CB8AC3E}">
        <p14:creationId xmlns:p14="http://schemas.microsoft.com/office/powerpoint/2010/main" val="227438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romeo-juliet-club.ru/art.files/shmarinov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08" y="1155557"/>
            <a:ext cx="3543300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romeo-juliet-club.ru/art.files/shmarinov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81577"/>
            <a:ext cx="3571875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Tragic end  - Трагический  фина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945" y="2736984"/>
            <a:ext cx="374441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2979" y="11088"/>
            <a:ext cx="7266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РЕПРИЗА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Тема вражды уничтожает тему любви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979" y="6265376"/>
            <a:ext cx="7986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ТРАГИЧЕСКАЯ СМЕРТЬ ГЛАВНЫХ ГЕРОЕВ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omeo-juliet-club.ru/art.files/shmarinov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54" y="1034862"/>
            <a:ext cx="344805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http://pr.kalipedia.com/kalipediamedia/lenguayliteratura/media/200704/18/literaturauniversal/20070418klplylliu_91_Ies_SCO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1034861"/>
            <a:ext cx="5286375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27562" y="326976"/>
            <a:ext cx="16403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КОДА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720" y="5063937"/>
            <a:ext cx="7816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ТРАУРНЫЕ АККОРДЫ, СКОРБЬ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ЗАВЕРШАЮЩИЙ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РАССКАЗ ПАТЕРА ЛОРЕНЦО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ЛЮБВИ ЗВУЧИТ КАК ГИМН СВЕТЛОМУ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ЧЕЛОВЕЧЕСКОМУ ЧУВСТВУ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556792"/>
            <a:ext cx="785945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НАСТОЯЩАЯ  ЛЮБОВЬ  ПРОДОЛЖАЕТ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ОЗАРЯТЬ  ЛЮДЕЙ СВЕТОМ  ДАЖЕ  ПОСЛЕ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СМЕРТИ.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СМЕРТЬ ГЛАВНЫХ ГЕРОЕВ ПОСЛУЖИЛА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ПРИМИРЕНИЕМ  ДЛЯ  ДВУХ  СЕМЕЙСТВ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8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4482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УВЕРТЮРА – ФАНТАЗИЯ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РОМЕО  И  ДЖУЛЬЕТТА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http://stat20.privet.ru/lr/0b23928a112c23ba7d58cb94c0dfbab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2924175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ttp://s1.gallery.aystatic.by/650/670/79/508/508079670_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764702"/>
            <a:ext cx="3209925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569056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П. И. ЧАЙКОВСКИЙ                        У. ШЕКСПИР                                     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2600" y="836712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Две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равноуважаемых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семьи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 Вероне, где встречают нас событья,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Ведут междоусобные бои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 не хотят унять кровопролитья.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Друг друга любят дети главарей,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Но им судьба подстраивает козни,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 гибель их у гробовых дверей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Кладет конец непримиримой розни.</a:t>
            </a:r>
          </a:p>
        </p:txBody>
      </p:sp>
    </p:spTree>
    <p:extLst>
      <p:ext uri="{BB962C8B-B14F-4D97-AF65-F5344CB8AC3E}">
        <p14:creationId xmlns:p14="http://schemas.microsoft.com/office/powerpoint/2010/main" val="20553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332656"/>
            <a:ext cx="5943678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СОНАТНАЯ  ФОРМА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ВСТУПЛЕНИЕ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ЭКСПОЗИЦИЯ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РАЗРАБОТКА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РЕПРИЗА 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КОДА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9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60648"/>
            <a:ext cx="3509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ВСТУПЛЕНИЕ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адре лоренцо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36447"/>
            <a:ext cx="319777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5651500"/>
            <a:ext cx="81333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ПАТЕР  ЛОРЕНЦО  РАССКАЗЫВАЕТ ИСТОРИЮ  О  ДВУХ  ВЛЮБЛЕНЫХ  ГЕРОЯХ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omeo-juliet-club.ru/art.files/shmarinov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457575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omeo-juliet-club.ru/art.files/shmarinov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76871"/>
            <a:ext cx="354330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72931"/>
            <a:ext cx="38988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ЭКСПОЗИЦИЯ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(главная тема)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634" y="1406872"/>
            <a:ext cx="8141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 ВРАЖДЫ ДВУХ СЕМЕЙСТВ МОНТЕККИ И КАПУЛЕТТИ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56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romeo-juliet-club.ru/art.files/shmarino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16961"/>
            <a:ext cx="3571875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omeo-juliet-club.ru/art.files/shmarin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766" y="1300193"/>
            <a:ext cx="3552825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58008" y="1166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ЭКСПОЗИЦИЯ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(побочная тема)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6093296"/>
            <a:ext cx="8159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ТЕМА ЛЮБВИ РОМЕО  И ДЖУЛЬЕТТЫ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http://www.romeo-juliet-club.ru/art.files/rjdickse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60848"/>
            <a:ext cx="22669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9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romeo-juliet-club.ru/art.files/shmarinov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72817"/>
            <a:ext cx="3457575" cy="445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romeo-juliet-club.ru/art.files/shmarinov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36" y="1772816"/>
            <a:ext cx="35433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8428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РАЗРАБОТКА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СТОЛКНОВЕНИЕ ГЛАВНОЙ И ПОБОЧНОЙ ТЕМ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(ТЕМЫ ВРАЖДЫ  И ТЕМЫ ЛЮБВИ)</a:t>
            </a:r>
          </a:p>
        </p:txBody>
      </p:sp>
    </p:spTree>
    <p:extLst>
      <p:ext uri="{BB962C8B-B14F-4D97-AF65-F5344CB8AC3E}">
        <p14:creationId xmlns:p14="http://schemas.microsoft.com/office/powerpoint/2010/main" val="32121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227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Customer</cp:lastModifiedBy>
  <cp:revision>19</cp:revision>
  <dcterms:created xsi:type="dcterms:W3CDTF">2013-06-21T04:12:15Z</dcterms:created>
  <dcterms:modified xsi:type="dcterms:W3CDTF">2013-06-25T04:27:50Z</dcterms:modified>
</cp:coreProperties>
</file>