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70C3-0867-4119-BCBD-AB49558914A9}" type="datetimeFigureOut">
              <a:rPr lang="en-US" smtClean="0"/>
              <a:pPr/>
              <a:t>11/19/2009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792EC-8174-4020-A3B7-CC1E92DAE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294780" cy="147002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ГЛАВНАЯ ВЫСОТА РОССИИ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3929090" cy="6858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000" dirty="0" smtClean="0"/>
              <a:t>Конкурс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85728"/>
            <a:ext cx="7072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Муниципальное образовательное учреждение                                                                                                                                     средняя общеобразовательная школа № 48                                                                                                         Ворошиловского района г. Волгограда</a:t>
            </a:r>
            <a:endParaRPr lang="ru-RU" sz="2000" dirty="0"/>
          </a:p>
        </p:txBody>
      </p:sp>
      <p:pic>
        <p:nvPicPr>
          <p:cNvPr id="6" name="Рисунок 5" descr="родина-мать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786190"/>
            <a:ext cx="2017534" cy="1517319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14159">
            <a:off x="441609" y="540372"/>
            <a:ext cx="8229600" cy="6817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Достопримечательность № 1</a:t>
            </a:r>
            <a:endParaRPr lang="ru-RU" dirty="0"/>
          </a:p>
        </p:txBody>
      </p:sp>
      <p:pic>
        <p:nvPicPr>
          <p:cNvPr id="3" name="Рисунок 2" descr="анге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678359"/>
            <a:ext cx="2286016" cy="171880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143372" y="1357298"/>
            <a:ext cx="13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Подсказка 1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643182"/>
            <a:ext cx="13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Подсказка 2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4071942"/>
            <a:ext cx="13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Подсказка 3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85736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Это скульптура – одна из самых «молодых</a:t>
            </a:r>
            <a:r>
              <a:rPr lang="ru-RU" dirty="0" smtClean="0"/>
              <a:t>» в нашем городе, </a:t>
            </a:r>
            <a:r>
              <a:rPr lang="ru-RU" dirty="0" smtClean="0"/>
              <a:t>но уже появилась традиция загадывать желание, стоя рядом с ней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07181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Она находится в одном из парков Ворошиловского района, который носит имя подростка-героя войны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14159">
            <a:off x="441609" y="540372"/>
            <a:ext cx="8229600" cy="6817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Достопримечательность № 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1285860"/>
            <a:ext cx="13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Подсказка 1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643182"/>
            <a:ext cx="13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Подсказка 2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4071942"/>
            <a:ext cx="13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Подсказка 3</a:t>
            </a:r>
            <a:endParaRPr lang="ru-RU" b="1" dirty="0"/>
          </a:p>
        </p:txBody>
      </p:sp>
      <p:pic>
        <p:nvPicPr>
          <p:cNvPr id="7" name="Рисунок 6" descr="казанский собор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4714885"/>
            <a:ext cx="1666886" cy="1500198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714488"/>
            <a:ext cx="85011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Ворошиловский район. В 1999 году это здание отметило своё 100-летие. Первоначально это была кладбищенская церковь, теперь о нём знают многие жители не только города, но и области.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28596" y="3286124"/>
            <a:ext cx="84296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Это здание носит имя иконы Божьей матери.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20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14159">
            <a:off x="441609" y="540372"/>
            <a:ext cx="8229600" cy="68170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Достопримечательность №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1285860"/>
            <a:ext cx="13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Подсказка 1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2643182"/>
            <a:ext cx="13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Подсказка 2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4071942"/>
            <a:ext cx="13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Подсказка 3</a:t>
            </a:r>
            <a:endParaRPr lang="ru-RU" b="1" dirty="0"/>
          </a:p>
        </p:txBody>
      </p:sp>
      <p:pic>
        <p:nvPicPr>
          <p:cNvPr id="7" name="Рисунок 6" descr="ШКО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4714884"/>
            <a:ext cx="2143108" cy="1607331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1857364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Это здание построено в 1946 году «всем миром» по решению уличного комитета. Сейчас в нём расположен учебно-производственный комбинат.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4282" y="3214686"/>
            <a:ext cx="87154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Это учреждение переехало в новое здание в 1974 году. В нём почти круглый год царят радость и весёлый гам.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4097" grpId="0"/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588710">
            <a:off x="2991536" y="3496651"/>
            <a:ext cx="3565479" cy="96012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Тур 1</a:t>
            </a:r>
            <a:endParaRPr lang="ru-RU" sz="4000" b="1" dirty="0"/>
          </a:p>
        </p:txBody>
      </p:sp>
      <p:pic>
        <p:nvPicPr>
          <p:cNvPr id="3" name="Рисунок 2" descr="вводная композиц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500570"/>
            <a:ext cx="1285884" cy="1076928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44" y="6072206"/>
            <a:ext cx="2857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1. Вводная композиция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 descr="стоять насмерт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285992"/>
            <a:ext cx="1285884" cy="9670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844" y="3571876"/>
            <a:ext cx="3419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smtClean="0"/>
              <a:t>Скульптура «Стоять насмерть»</a:t>
            </a:r>
            <a:endParaRPr lang="ru-RU" dirty="0"/>
          </a:p>
        </p:txBody>
      </p:sp>
      <p:pic>
        <p:nvPicPr>
          <p:cNvPr id="7" name="Рисунок 6" descr="стены-руины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32" y="571480"/>
            <a:ext cx="1285884" cy="96707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00166" y="1714488"/>
            <a:ext cx="2387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 Фрагмент стен-руин</a:t>
            </a:r>
            <a:endParaRPr lang="ru-RU" dirty="0"/>
          </a:p>
        </p:txBody>
      </p:sp>
      <p:pic>
        <p:nvPicPr>
          <p:cNvPr id="10" name="Рисунок 9" descr="площадь героев 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500042"/>
            <a:ext cx="1143008" cy="114300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857752" y="1785926"/>
            <a:ext cx="2030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4. Площадь Героев</a:t>
            </a:r>
            <a:endParaRPr lang="ru-RU" dirty="0"/>
          </a:p>
        </p:txBody>
      </p:sp>
      <p:pic>
        <p:nvPicPr>
          <p:cNvPr id="12" name="Рисунок 11" descr="зал воинской славы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0892" y="2143116"/>
            <a:ext cx="1357322" cy="102079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6500826" y="3429000"/>
            <a:ext cx="2388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5. Зал Воинской славы</a:t>
            </a:r>
            <a:endParaRPr lang="ru-RU" dirty="0"/>
          </a:p>
        </p:txBody>
      </p:sp>
      <p:pic>
        <p:nvPicPr>
          <p:cNvPr id="14" name="Рисунок 13" descr="площадь скорби 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0892" y="4500570"/>
            <a:ext cx="1428760" cy="1071571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714976" y="5786454"/>
            <a:ext cx="3429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Площадь Скорби. Скульптура «Скорбь матери»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71623">
            <a:off x="534245" y="1070885"/>
            <a:ext cx="6368886" cy="96012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Тур </a:t>
            </a:r>
            <a:r>
              <a:rPr lang="ru-RU" sz="4000" b="1" dirty="0" smtClean="0"/>
              <a:t>2</a:t>
            </a:r>
            <a:br>
              <a:rPr lang="ru-RU" sz="4000" b="1" dirty="0" smtClean="0"/>
            </a:br>
            <a:r>
              <a:rPr lang="ru-RU" sz="4000" b="1" dirty="0" smtClean="0"/>
              <a:t>ВЫБЕРИ ОТВЕТ!</a:t>
            </a:r>
            <a:endParaRPr lang="ru-RU" sz="40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643182"/>
            <a:ext cx="87154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1. Тополь, осина, берёза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2. Вучетич, Новиков, Матросов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3. Восточный, западный, северный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4. Родимцев, Рокоссовский, Чуйков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5. 73, 85, 96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6. 31, 34, 37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 descr="родина-мать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714356"/>
            <a:ext cx="1143008" cy="1714512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20363">
            <a:off x="961460" y="575163"/>
            <a:ext cx="6602043" cy="96012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Тур </a:t>
            </a:r>
            <a:r>
              <a:rPr lang="ru-RU" sz="4000" b="1" dirty="0" smtClean="0"/>
              <a:t>3</a:t>
            </a:r>
            <a:br>
              <a:rPr lang="ru-RU" sz="4000" b="1" dirty="0" smtClean="0"/>
            </a:br>
            <a:r>
              <a:rPr lang="ru-RU" sz="4000" b="1" dirty="0" smtClean="0"/>
              <a:t>ЛОГИЧЕСКАЯ ЦЕПОЧКА</a:t>
            </a:r>
            <a:endParaRPr lang="ru-RU" sz="40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2071678"/>
            <a:ext cx="878687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Захоронение Маршала Советского Союза  В.И.Чуйкова.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2.    Капсула с обращением к потомкам.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3.    Гранитные тумбы с землёй городов- </a:t>
            </a:r>
            <a:r>
              <a:rPr lang="ru-RU" sz="3600" dirty="0" smtClean="0">
                <a:ea typeface="Times New Roman" pitchFamily="18" charset="0"/>
                <a:cs typeface="Tahoma" pitchFamily="34" charset="0"/>
              </a:rPr>
              <a:t>героев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Рисунок 3" descr="родина-мать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357166"/>
            <a:ext cx="1143008" cy="1714512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21034">
            <a:off x="462205" y="723355"/>
            <a:ext cx="8229600" cy="4961206"/>
          </a:xfrm>
        </p:spPr>
        <p:txBody>
          <a:bodyPr>
            <a:noAutofit/>
          </a:bodyPr>
          <a:lstStyle/>
          <a:p>
            <a:r>
              <a:rPr lang="ru-RU" sz="6000" dirty="0" smtClean="0"/>
              <a:t>ПОЗДРАВЛЯЕМ ПОБЕДИТЕЛЕЙ!</a:t>
            </a:r>
            <a:endParaRPr lang="ru-RU" sz="6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'Простая абстракция'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'Простая абстракция'</Template>
  <TotalTime>141</TotalTime>
  <Words>272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'Простая абстракция'</vt:lpstr>
      <vt:lpstr>ГЛАВНАЯ ВЫСОТА РОССИИ</vt:lpstr>
      <vt:lpstr>Достопримечательность № 1</vt:lpstr>
      <vt:lpstr>Достопримечательность № 2</vt:lpstr>
      <vt:lpstr>Достопримечательность № 3</vt:lpstr>
      <vt:lpstr>Тур 1</vt:lpstr>
      <vt:lpstr>Тур 2 ВЫБЕРИ ОТВЕТ!</vt:lpstr>
      <vt:lpstr>Тур 3 ЛОГИЧЕСКАЯ ЦЕПОЧКА</vt:lpstr>
      <vt:lpstr>ПОЗДРАВЛЯЕМ ПОБЕДИТЕЛЕЙ!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 3</dc:title>
  <dc:creator>Пользователь</dc:creator>
  <cp:lastModifiedBy>Пользователь</cp:lastModifiedBy>
  <cp:revision>19</cp:revision>
  <dcterms:created xsi:type="dcterms:W3CDTF">2009-10-03T10:40:51Z</dcterms:created>
  <dcterms:modified xsi:type="dcterms:W3CDTF">2009-11-19T10:06:32Z</dcterms:modified>
</cp:coreProperties>
</file>