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60" r:id="rId4"/>
    <p:sldId id="259" r:id="rId5"/>
    <p:sldId id="261" r:id="rId6"/>
    <p:sldId id="263" r:id="rId7"/>
    <p:sldId id="264" r:id="rId8"/>
    <p:sldId id="266" r:id="rId9"/>
    <p:sldId id="265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411A-444B-4AD5-B7EB-75BA415D3C7C}" type="datetimeFigureOut">
              <a:rPr lang="ru-RU" smtClean="0"/>
              <a:pPr/>
              <a:t>09.08.2013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8D870-8413-43C2-99AD-75C770F6FA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411A-444B-4AD5-B7EB-75BA415D3C7C}" type="datetimeFigureOut">
              <a:rPr lang="ru-RU" smtClean="0"/>
              <a:pPr/>
              <a:t>09.08.2013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8D870-8413-43C2-99AD-75C770F6FA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411A-444B-4AD5-B7EB-75BA415D3C7C}" type="datetimeFigureOut">
              <a:rPr lang="ru-RU" smtClean="0"/>
              <a:pPr/>
              <a:t>09.08.2013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8D870-8413-43C2-99AD-75C770F6FA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411A-444B-4AD5-B7EB-75BA415D3C7C}" type="datetimeFigureOut">
              <a:rPr lang="ru-RU" smtClean="0"/>
              <a:pPr/>
              <a:t>09.08.2013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8D870-8413-43C2-99AD-75C770F6FA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411A-444B-4AD5-B7EB-75BA415D3C7C}" type="datetimeFigureOut">
              <a:rPr lang="ru-RU" smtClean="0"/>
              <a:pPr/>
              <a:t>09.08.2013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8D870-8413-43C2-99AD-75C770F6FA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411A-444B-4AD5-B7EB-75BA415D3C7C}" type="datetimeFigureOut">
              <a:rPr lang="ru-RU" smtClean="0"/>
              <a:pPr/>
              <a:t>09.08.2013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8D870-8413-43C2-99AD-75C770F6FA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411A-444B-4AD5-B7EB-75BA415D3C7C}" type="datetimeFigureOut">
              <a:rPr lang="ru-RU" smtClean="0"/>
              <a:pPr/>
              <a:t>09.08.2013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8D870-8413-43C2-99AD-75C770F6FA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411A-444B-4AD5-B7EB-75BA415D3C7C}" type="datetimeFigureOut">
              <a:rPr lang="ru-RU" smtClean="0"/>
              <a:pPr/>
              <a:t>09.08.2013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8D870-8413-43C2-99AD-75C770F6FA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411A-444B-4AD5-B7EB-75BA415D3C7C}" type="datetimeFigureOut">
              <a:rPr lang="ru-RU" smtClean="0"/>
              <a:pPr/>
              <a:t>09.08.2013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8D870-8413-43C2-99AD-75C770F6FA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411A-444B-4AD5-B7EB-75BA415D3C7C}" type="datetimeFigureOut">
              <a:rPr lang="ru-RU" smtClean="0"/>
              <a:pPr/>
              <a:t>09.08.2013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8D870-8413-43C2-99AD-75C770F6FA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411A-444B-4AD5-B7EB-75BA415D3C7C}" type="datetimeFigureOut">
              <a:rPr lang="ru-RU" smtClean="0"/>
              <a:pPr/>
              <a:t>09.08.2013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8D870-8413-43C2-99AD-75C770F6FA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9411A-444B-4AD5-B7EB-75BA415D3C7C}" type="datetimeFigureOut">
              <a:rPr lang="ru-RU" smtClean="0"/>
              <a:pPr/>
              <a:t>09.08.2013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8D870-8413-43C2-99AD-75C770F6FA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&#1055;&#1088;&#1077;&#1079;&#1077;&#1085;&#1090;&#1072;&#1094;&#1080;&#1080;\&#1043;&#1088;&#1080;&#1075;7\&#1055;&#1088;&#1077;&#1079;&#1077;&#1085;&#1090;&#1072;&#1094;&#1080;&#1103;\&#1043;&#1088;&#1080;&#1075;\&#1082;&#1086;&#1085;&#1094;&#1077;&#1088;&#1090;%20&#1076;&#1083;&#1103;%20&#1092;&#1086;&#1088;&#1090;&#1077;&#1087;&#1080;&#1072;&#1085;&#1086;.mp3" TargetMode="Externa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&#1055;&#1088;&#1077;&#1079;&#1077;&#1085;&#1090;&#1072;&#1094;&#1080;&#1080;\&#1043;&#1088;&#1080;&#1075;7\&#1055;&#1088;&#1077;&#1079;&#1077;&#1085;&#1090;&#1072;&#1094;&#1080;&#1103;\&#1043;&#1088;&#1080;&#1075;\E._Grig_fortepiano_-_Kobold_(get-tune.net).mp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Работа\Мои рисунки\фоны для презентаций\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D:\Работа\Фотографии\лес\SDC10090.JPG"/>
          <p:cNvPicPr/>
          <p:nvPr/>
        </p:nvPicPr>
        <p:blipFill>
          <a:blip r:embed="rId3" cstate="print">
            <a:duotone>
              <a:prstClr val="black"/>
              <a:srgbClr val="FFFFCC">
                <a:tint val="45000"/>
                <a:satMod val="400000"/>
              </a:srgbClr>
            </a:duotone>
            <a:lum bright="40000"/>
          </a:blip>
          <a:srcRect/>
          <a:stretch>
            <a:fillRect/>
          </a:stretch>
        </p:blipFill>
        <p:spPr bwMode="auto">
          <a:xfrm>
            <a:off x="428596" y="500042"/>
            <a:ext cx="8215370" cy="5786478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642910" y="1214422"/>
            <a:ext cx="60722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" pitchFamily="18" charset="0"/>
              </a:rPr>
              <a:t>Корзина с</a:t>
            </a:r>
            <a:endParaRPr lang="ru-RU" sz="6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28926" y="2000240"/>
            <a:ext cx="34483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" pitchFamily="18" charset="0"/>
              </a:rPr>
              <a:t>еловыми</a:t>
            </a:r>
            <a:endParaRPr lang="ru-RU" sz="6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2928934"/>
            <a:ext cx="38940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" pitchFamily="18" charset="0"/>
              </a:rPr>
              <a:t>шишками</a:t>
            </a:r>
            <a:endParaRPr lang="ru-RU" sz="6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Работа\Мои рисунки\фоны для презентаций\brown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6438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/>
          <a:srcRect l="-1" t="2508" b="1680"/>
          <a:stretch>
            <a:fillRect/>
          </a:stretch>
        </p:blipFill>
        <p:spPr bwMode="auto">
          <a:xfrm>
            <a:off x="642910" y="571480"/>
            <a:ext cx="7858148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43240" y="142852"/>
            <a:ext cx="22660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Видео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Работа\Мои рисунки\фоны для презентаций\brown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643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429124" y="2571744"/>
            <a:ext cx="47148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Что сделало его бессмертным?</a:t>
            </a:r>
            <a:endParaRPr lang="ru-RU" sz="44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026" name="Picture 2" descr="C:\Documents and Settings\Admin\Рабочий стол\grig_port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57158" y="500042"/>
            <a:ext cx="4010025" cy="57150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Работа\Мои рисунки\фоны для презентаций\brown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6438"/>
          </a:xfrm>
          <a:prstGeom prst="rect">
            <a:avLst/>
          </a:prstGeom>
          <a:noFill/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71480"/>
            <a:ext cx="4357718" cy="5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353F36">
                <a:alpha val="50000"/>
              </a:srgbClr>
            </a:outerShdw>
            <a:softEdge rad="635000"/>
          </a:effectLst>
        </p:spPr>
      </p:pic>
      <p:sp>
        <p:nvSpPr>
          <p:cNvPr id="4" name="TextBox 3"/>
          <p:cNvSpPr txBox="1"/>
          <p:nvPr/>
        </p:nvSpPr>
        <p:spPr>
          <a:xfrm>
            <a:off x="4714876" y="1714488"/>
            <a:ext cx="395050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Константин </a:t>
            </a:r>
          </a:p>
          <a:p>
            <a:r>
              <a:rPr lang="ru-RU" sz="48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Георгиевич </a:t>
            </a:r>
          </a:p>
          <a:p>
            <a:r>
              <a:rPr lang="ru-RU" sz="48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Паустовский</a:t>
            </a:r>
          </a:p>
          <a:p>
            <a:r>
              <a:rPr lang="ru-RU" sz="48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(1892-1968)</a:t>
            </a:r>
            <a:endParaRPr lang="ru-RU" sz="48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Norge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1" cy="68580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Работа\Мои рисунки\фоны для презентаций\brown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643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14810" y="857232"/>
            <a:ext cx="4572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</a:rPr>
              <a:t>Э. Григ родился в Норвегии в г. Бергене. С 6 лет мальчик начал учиться игре на фортепиано у своей матери – талантливой пианистки. Она познакомила сына с произведениями Моцарта, Шопена. Игру Эдварда услышал однажды знаменитый скрипач и посоветовал отправить учиться в Германию. Через 4 года он успешно окончил консерваторию. Вскоре имя его стало известно всему миру. В его музыке оживают легенды и сказки, образы жизни народа Норвегии</a:t>
            </a: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 l="4412" t="9412" r="53235" b="12941"/>
          <a:stretch>
            <a:fillRect/>
          </a:stretch>
        </p:blipFill>
        <p:spPr bwMode="auto">
          <a:xfrm>
            <a:off x="428596" y="571480"/>
            <a:ext cx="3714776" cy="51078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0_6901_7aa54ea8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56826" cy="6857999"/>
          </a:xfrm>
          <a:prstGeom prst="rect">
            <a:avLst/>
          </a:prstGeom>
          <a:noFill/>
        </p:spPr>
      </p:pic>
      <p:pic>
        <p:nvPicPr>
          <p:cNvPr id="6" name="концерт для фортепиано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9916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50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33733876_1224017369_1787619Mila_German.jpg"/>
          <p:cNvPicPr>
            <a:picLocks noChangeAspect="1" noChangeArrowheads="1"/>
          </p:cNvPicPr>
          <p:nvPr/>
        </p:nvPicPr>
        <p:blipFill>
          <a:blip r:embed="rId2"/>
          <a:srcRect l="1506" t="1542" r="1807" b="15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28662" y="2714620"/>
            <a:ext cx="2246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bg1">
                    <a:lumMod val="95000"/>
                  </a:schemeClr>
                </a:solidFill>
              </a:rPr>
              <a:t>Грибной воздух</a:t>
            </a:r>
            <a:endParaRPr lang="ru-RU" sz="24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43240" y="4000504"/>
            <a:ext cx="2513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bg1">
                    <a:lumMod val="95000"/>
                  </a:schemeClr>
                </a:solidFill>
              </a:rPr>
              <a:t>Шелест листьев</a:t>
            </a:r>
            <a:endParaRPr lang="ru-RU" sz="24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43636" y="5072074"/>
            <a:ext cx="2792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bg1">
                    <a:lumMod val="95000"/>
                  </a:schemeClr>
                </a:solidFill>
              </a:rPr>
              <a:t>Зелёные пряди мха</a:t>
            </a:r>
            <a:endParaRPr lang="ru-RU" sz="24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6050" y="5429264"/>
            <a:ext cx="1820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bg1">
                    <a:lumMod val="95000"/>
                  </a:schemeClr>
                </a:solidFill>
              </a:rPr>
              <a:t>Горные леса</a:t>
            </a:r>
            <a:endParaRPr lang="ru-RU" sz="24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72132" y="2928934"/>
            <a:ext cx="2281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bg1">
                    <a:lumMod val="95000"/>
                  </a:schemeClr>
                </a:solidFill>
              </a:rPr>
              <a:t>Золото  и медь</a:t>
            </a:r>
            <a:endParaRPr lang="ru-RU" sz="24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8" y="1357298"/>
            <a:ext cx="1751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bg1">
                    <a:lumMod val="95000"/>
                  </a:schemeClr>
                </a:solidFill>
              </a:rPr>
              <a:t>Весёлое эхо</a:t>
            </a:r>
            <a:endParaRPr lang="ru-RU" sz="24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1357298"/>
            <a:ext cx="4136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bg1">
                    <a:lumMod val="95000"/>
                  </a:schemeClr>
                </a:solidFill>
              </a:rPr>
              <a:t>Дрожащие осиновые листья</a:t>
            </a:r>
            <a:endParaRPr lang="ru-RU" sz="24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2066" y="6000768"/>
            <a:ext cx="1861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bg1">
                    <a:lumMod val="95000"/>
                  </a:schemeClr>
                </a:solidFill>
              </a:rPr>
              <a:t>Шум прибоя</a:t>
            </a:r>
            <a:endParaRPr lang="ru-RU" sz="24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Работа\Мои рисунки\фоны для презентаций\brown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6438"/>
          </a:xfrm>
          <a:prstGeom prst="rect">
            <a:avLst/>
          </a:prstGeom>
          <a:noFill/>
        </p:spPr>
      </p:pic>
      <p:pic>
        <p:nvPicPr>
          <p:cNvPr id="2050" name="Picture 2" descr="C:\Documents and Settings\Admin\Рабочий стол\90638_04_w464_h260_fc.jpg"/>
          <p:cNvPicPr>
            <a:picLocks noChangeAspect="1" noChangeArrowheads="1"/>
          </p:cNvPicPr>
          <p:nvPr/>
        </p:nvPicPr>
        <p:blipFill>
          <a:blip r:embed="rId3"/>
          <a:srcRect r="22413"/>
          <a:stretch>
            <a:fillRect/>
          </a:stretch>
        </p:blipFill>
        <p:spPr bwMode="auto">
          <a:xfrm>
            <a:off x="1928794" y="357166"/>
            <a:ext cx="5242487" cy="378621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4" name="TextBox 3"/>
          <p:cNvSpPr txBox="1"/>
          <p:nvPr/>
        </p:nvSpPr>
        <p:spPr>
          <a:xfrm>
            <a:off x="571472" y="4214818"/>
            <a:ext cx="36349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Зеленоватые зрачки</a:t>
            </a:r>
            <a:endParaRPr lang="ru-RU" sz="28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29322" y="4214818"/>
            <a:ext cx="27061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Сияющие глаза</a:t>
            </a:r>
            <a:endParaRPr lang="ru-RU" sz="28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3240" y="4929198"/>
            <a:ext cx="3426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Маленькая девочка</a:t>
            </a:r>
            <a:endParaRPr lang="ru-RU" sz="28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5984" y="5715016"/>
            <a:ext cx="58004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Как нежный ветер и раннее утро</a:t>
            </a:r>
            <a:endParaRPr lang="ru-RU" sz="28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Работа\Мои рисунки\фоны для презентаций\brown7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6438"/>
          </a:xfrm>
          <a:prstGeom prst="rect">
            <a:avLst/>
          </a:prstGeom>
          <a:noFill/>
        </p:spPr>
      </p:pic>
      <p:pic>
        <p:nvPicPr>
          <p:cNvPr id="3" name="Рисунок 2" descr="420grig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5" name="E._Grig_fortepiano_-_Kobold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0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Рабочий стол\0_6904_456231a5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65396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124</Words>
  <Application>Microsoft Office PowerPoint</Application>
  <PresentationFormat>Экран (4:3)</PresentationFormat>
  <Paragraphs>22</Paragraphs>
  <Slides>12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Моя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</dc:creator>
  <cp:lastModifiedBy>www.PHILka.RU</cp:lastModifiedBy>
  <cp:revision>34</cp:revision>
  <dcterms:created xsi:type="dcterms:W3CDTF">2011-01-15T13:42:38Z</dcterms:created>
  <dcterms:modified xsi:type="dcterms:W3CDTF">2013-08-09T09:24:03Z</dcterms:modified>
</cp:coreProperties>
</file>