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424" autoAdjust="0"/>
  </p:normalViewPr>
  <p:slideViewPr>
    <p:cSldViewPr>
      <p:cViewPr varScale="1">
        <p:scale>
          <a:sx n="85" d="100"/>
          <a:sy n="85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74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74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3C268-4A8E-493E-B470-511FE9DF2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1EFD-E299-4A43-9DA7-DBB52E69B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4772-8EB6-4685-964B-ECE29F2DC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6B772-CED4-4067-A4D8-3536642D8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5FF2F-B467-4151-8573-88B4FB4AD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10A4-8347-4732-A134-D2008E5E4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4F08-1D52-4DCC-A934-4F6ED6519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39D9-A375-4421-9214-7E8567465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4581-2ED0-4439-957C-12B52D9D3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BB125-93CA-4477-BEF8-4FCFB85E4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DF58-D334-444A-8517-D12ECE826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64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4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64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64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6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6557122-96C6-4A65-96E7-E73B1E9E8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64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6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6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6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6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6" grpId="0"/>
      <p:bldP spid="14645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4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64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64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4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4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64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64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4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4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64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64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4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4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64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64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4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4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64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64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4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www.detki-74.ru/polesnoe/books/im/irina/mouse11.gif&amp;pageurl=http://www.detki-74.ru%2Fpolesnoe%2Fbooks%2Fguest_book_17_3.php&amp;id=32450724&amp;iid=8&amp;imgwidth=350&amp;imgheight=250&amp;imgsize=31504&amp;images_links=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oleObject" Target="../embeddings/_________Microsoft_Office_Word_97_-_20032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6%D0%B0%D0%B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Microsoft_Office_Word_97_-_20034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 descr="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-312738" y="360363"/>
            <a:ext cx="9477376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400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ru-RU" sz="6000">
                <a:solidFill>
                  <a:schemeClr val="accent2"/>
                </a:solidFill>
                <a:latin typeface="Times New Roman" pitchFamily="18" charset="0"/>
              </a:rPr>
              <a:t>Тема урока: </a:t>
            </a:r>
          </a:p>
          <a:p>
            <a:pPr algn="ctr"/>
            <a:r>
              <a:rPr lang="ru-RU" sz="6000">
                <a:solidFill>
                  <a:schemeClr val="accent2"/>
                </a:solidFill>
                <a:latin typeface="Times New Roman" pitchFamily="18" charset="0"/>
              </a:rPr>
              <a:t> «Тема детства в творчестве </a:t>
            </a:r>
          </a:p>
          <a:p>
            <a:pPr algn="ctr"/>
            <a:r>
              <a:rPr lang="ru-RU" sz="6000">
                <a:solidFill>
                  <a:schemeClr val="accent2"/>
                </a:solidFill>
                <a:latin typeface="Times New Roman" pitchFamily="18" charset="0"/>
              </a:rPr>
              <a:t>композиторов»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57500" y="4724400"/>
            <a:ext cx="67405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Разработка урока музыки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для 4 класса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Учителя музыки в школе ГБС(К)ОУ №34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: 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Андроновой Елены Анатольевны</a:t>
            </a:r>
          </a:p>
          <a:p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4" descr="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0" name="Picture 6" descr="i?id=32450724&amp;tov=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773238"/>
            <a:ext cx="4248150" cy="30448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90473" name="Picture 9" descr="skripichni_klu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692150"/>
            <a:ext cx="719137" cy="609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2297113" y="404813"/>
            <a:ext cx="54308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</a:rPr>
              <a:t>Исполнение песни -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  <a:latin typeface="Times New Roman" pitchFamily="18" charset="0"/>
              </a:rPr>
              <a:t>О.Н.Хромушин «Тик и Так»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3850" y="836613"/>
            <a:ext cx="86407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solidFill>
                  <a:schemeClr val="accent2"/>
                </a:solidFill>
                <a:latin typeface="Times New Roman" pitchFamily="18" charset="0"/>
              </a:rPr>
              <a:t>Сегодня музыка О.Н.Хромушина помогла раскрыть нам тему урока.</a:t>
            </a:r>
          </a:p>
          <a:p>
            <a:r>
              <a:rPr lang="ru-RU" sz="3200">
                <a:solidFill>
                  <a:schemeClr val="accent2"/>
                </a:solidFill>
                <a:latin typeface="Times New Roman" pitchFamily="18" charset="0"/>
              </a:rPr>
              <a:t>С какими вокальными и инструментальными произведениями мы познакомились?</a:t>
            </a:r>
          </a:p>
          <a:p>
            <a:endParaRPr lang="ru-RU" sz="3200">
              <a:latin typeface="Times New Roman" pitchFamily="18" charset="0"/>
            </a:endParaRPr>
          </a:p>
          <a:p>
            <a:r>
              <a:rPr lang="ru-RU" sz="3200" b="1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611188" y="3500438"/>
            <a:ext cx="79930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Станет ли Олег Николаевич Хромушин классиком, покажет время, но сегодня мы можем точно сказать, что его жизнерадостную, светлую, добрую музыку любят и исполняют.</a:t>
            </a:r>
            <a:r>
              <a:rPr lang="ru-RU" sz="32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 descr="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312738" y="360363"/>
            <a:ext cx="9477376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400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ru-RU" sz="6000">
                <a:solidFill>
                  <a:schemeClr val="accent2"/>
                </a:solidFill>
                <a:latin typeface="Times New Roman" pitchFamily="18" charset="0"/>
              </a:rPr>
              <a:t>Тема урока: </a:t>
            </a:r>
          </a:p>
          <a:p>
            <a:pPr algn="ctr"/>
            <a:r>
              <a:rPr lang="ru-RU" sz="6000">
                <a:solidFill>
                  <a:schemeClr val="accent2"/>
                </a:solidFill>
                <a:latin typeface="Times New Roman" pitchFamily="18" charset="0"/>
              </a:rPr>
              <a:t> «Тема детства в творчестве </a:t>
            </a:r>
          </a:p>
          <a:p>
            <a:pPr algn="ctr"/>
            <a:r>
              <a:rPr lang="ru-RU" sz="6000">
                <a:solidFill>
                  <a:schemeClr val="accent2"/>
                </a:solidFill>
                <a:latin typeface="Times New Roman" pitchFamily="18" charset="0"/>
              </a:rPr>
              <a:t>композиторов»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3500438" y="4286250"/>
            <a:ext cx="64579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Разработка урока музыки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для 4 класса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Учителя музыки в школе 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ГБС(К)ОУ №34</a:t>
            </a:r>
            <a:r>
              <a:rPr lang="ru-RU"/>
              <a:t> 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: </a:t>
            </a:r>
          </a:p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Андроновой Елены Анатольевны</a:t>
            </a:r>
          </a:p>
        </p:txBody>
      </p:sp>
      <p:pic>
        <p:nvPicPr>
          <p:cNvPr id="199687" name="Picture 7" descr="IMG_23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92600"/>
            <a:ext cx="2971800" cy="22288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348038" y="6216650"/>
            <a:ext cx="1773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Санкт–Петербург</a:t>
            </a:r>
          </a:p>
          <a:p>
            <a:pPr algn="ctr"/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2008 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 descr="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8" name="Picture 6" descr="click?url=http%3A%2F%2Fmediate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908050"/>
            <a:ext cx="3862387" cy="43195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2280" name="Picture 8" descr="click?url=http%3A%2F%2Fstar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33375"/>
            <a:ext cx="1943100" cy="251936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2282" name="Picture 10" descr="click?url=http%3A%2F%2Fkmv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125538"/>
            <a:ext cx="1549400" cy="237648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755650" y="188913"/>
            <a:ext cx="544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  Произведения для детей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2555875" y="5243513"/>
            <a:ext cx="41529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   Пётр Ильич Чайковский</a:t>
            </a:r>
            <a:endParaRPr lang="ru-RU" sz="2800"/>
          </a:p>
          <a:p>
            <a:r>
              <a:rPr lang="ru-RU" sz="2400">
                <a:latin typeface="Times New Roman" pitchFamily="18" charset="0"/>
              </a:rPr>
              <a:t>       «Детский альбом»</a:t>
            </a:r>
          </a:p>
          <a:p>
            <a:r>
              <a:rPr lang="ru-RU" sz="2400">
                <a:latin typeface="Times New Roman" pitchFamily="18" charset="0"/>
              </a:rPr>
              <a:t>       «Щелкунчик»</a:t>
            </a:r>
          </a:p>
          <a:p>
            <a:r>
              <a:rPr lang="ru-RU" sz="2400">
                <a:latin typeface="Times New Roman" pitchFamily="18" charset="0"/>
              </a:rPr>
              <a:t>       «Спящая красавица»…</a:t>
            </a:r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0" y="3429000"/>
            <a:ext cx="2698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500">
                <a:latin typeface="Times New Roman" pitchFamily="18" charset="0"/>
              </a:rPr>
              <a:t>Сергей Сергеевич </a:t>
            </a:r>
          </a:p>
          <a:p>
            <a:pPr algn="ctr"/>
            <a:r>
              <a:rPr lang="ru-RU" sz="2500">
                <a:latin typeface="Times New Roman" pitchFamily="18" charset="0"/>
              </a:rPr>
              <a:t>Прокофьев</a:t>
            </a: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107950" y="4221163"/>
            <a:ext cx="2506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«Золушка»</a:t>
            </a:r>
          </a:p>
          <a:p>
            <a:r>
              <a:rPr lang="ru-RU" sz="2400">
                <a:latin typeface="Times New Roman" pitchFamily="18" charset="0"/>
              </a:rPr>
              <a:t>«Детские пьески»</a:t>
            </a:r>
          </a:p>
          <a:p>
            <a:r>
              <a:rPr lang="ru-RU" sz="2400">
                <a:latin typeface="Times New Roman" pitchFamily="18" charset="0"/>
              </a:rPr>
              <a:t>«Петя и волк»</a:t>
            </a: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6561138" y="2924175"/>
            <a:ext cx="25828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">
                <a:latin typeface="Times New Roman" pitchFamily="18" charset="0"/>
              </a:rPr>
              <a:t>Камиль Сен-Санс</a:t>
            </a: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6948488" y="3357563"/>
            <a:ext cx="1662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«Карнавал </a:t>
            </a:r>
          </a:p>
          <a:p>
            <a:r>
              <a:rPr lang="ru-RU" sz="2400">
                <a:latin typeface="Times New Roman" pitchFamily="18" charset="0"/>
              </a:rPr>
              <a:t>животных»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4" grpId="0"/>
      <p:bldP spid="182285" grpId="0"/>
      <p:bldP spid="182286" grpId="0"/>
      <p:bldP spid="182287" grpId="0"/>
      <p:bldP spid="1822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9" name="Picture 9" descr="0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0234" name="Object 10"/>
          <p:cNvGraphicFramePr>
            <a:graphicFrameLocks noChangeAspect="1"/>
          </p:cNvGraphicFramePr>
          <p:nvPr/>
        </p:nvGraphicFramePr>
        <p:xfrm>
          <a:off x="2339975" y="260350"/>
          <a:ext cx="3836988" cy="6597650"/>
        </p:xfrm>
        <a:graphic>
          <a:graphicData uri="http://schemas.openxmlformats.org/presentationml/2006/ole">
            <p:oleObj spid="_x0000_s1026" name="Документ" r:id="rId4" imgW="5941359" imgH="10195940" progId="Word.Document.8">
              <p:embed/>
            </p:oleObj>
          </a:graphicData>
        </a:graphic>
      </p:graphicFrame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1763713" y="6021388"/>
            <a:ext cx="49164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Олег Николаевич Хромушин</a:t>
            </a:r>
          </a:p>
          <a:p>
            <a:pPr algn="ctr"/>
            <a:r>
              <a:rPr lang="ru-RU" sz="2800" b="1">
                <a:latin typeface="Times New Roman" pitchFamily="18" charset="0"/>
              </a:rPr>
              <a:t>1927 - 2003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 descr="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468313" y="404813"/>
            <a:ext cx="82804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Times New Roman" pitchFamily="18" charset="0"/>
              </a:rPr>
              <a:t>Олег Николаевич Хромушин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</a:rPr>
              <a:t> - знаменитый русский современный композитор. Жил он в Санкт-Петербурге, и начнём мы знакомство с его творчеством с песни, посвящённой нашему городу – Санкт-Петербургу</a:t>
            </a:r>
          </a:p>
          <a:p>
            <a:pPr algn="ctr"/>
            <a:endParaRPr lang="ru-RU" sz="320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</a:rPr>
              <a:t>Олег Николаевич Хромушин </a:t>
            </a:r>
          </a:p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</a:rPr>
              <a:t>«Музыка города» </a:t>
            </a:r>
          </a:p>
          <a:p>
            <a:pPr algn="ctr"/>
            <a:endParaRPr lang="ru-RU" sz="3200">
              <a:solidFill>
                <a:schemeClr val="accent2"/>
              </a:solidFill>
            </a:endParaRPr>
          </a:p>
          <a:p>
            <a:pPr algn="ctr"/>
            <a:endParaRPr lang="ru-RU" sz="3200">
              <a:solidFill>
                <a:schemeClr val="accent2"/>
              </a:solidFill>
            </a:endParaRPr>
          </a:p>
        </p:txBody>
      </p:sp>
      <p:pic>
        <p:nvPicPr>
          <p:cNvPr id="183302" name="Picture 6" descr="skripichni_klu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429000"/>
            <a:ext cx="719137" cy="609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3303" name="Picture 7" descr="00-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81525"/>
            <a:ext cx="2447925" cy="18065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3304" name="Picture 8" descr="0-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365625"/>
            <a:ext cx="2376487" cy="18637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3306" name="Picture 10" descr="0100-4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2781300"/>
            <a:ext cx="1765300" cy="13176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3307" name="Picture 11" descr="0-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2924175"/>
            <a:ext cx="1123950" cy="1524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3308" name="Picture 12" descr="IMG_00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4940300"/>
            <a:ext cx="2557463" cy="19177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71438" y="3068638"/>
            <a:ext cx="90725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В музыкальную школу маленького Олега привела мама, это было еще в Ставрополе, на Кавказе, все его детство прошло там. На вступительном экзамене мальчик никак не мог понять, чего они от него хотят. Когда его спросили, на каком инструменте хочет учиться, он, вдруг испугавшись, сказал: </a:t>
            </a:r>
            <a:r>
              <a:rPr lang="ru-RU" sz="2400" i="1">
                <a:latin typeface="Times New Roman" pitchFamily="18" charset="0"/>
              </a:rPr>
              <a:t>«Вот на этом»,</a:t>
            </a:r>
            <a:r>
              <a:rPr lang="ru-RU" sz="2400">
                <a:latin typeface="Times New Roman" pitchFamily="18" charset="0"/>
              </a:rPr>
              <a:t> - и показал на рояль. </a:t>
            </a:r>
          </a:p>
          <a:p>
            <a:r>
              <a:rPr lang="ru-RU" sz="2400">
                <a:latin typeface="Times New Roman" pitchFamily="18" charset="0"/>
              </a:rPr>
              <a:t>Первая учительница будущего композитора была злющая, как Баба-яга. И мальчик перестал ходить к ней на занятия. Если бы не мама, бросил бы музыкальную школу. Занимался он тогда ровно, но как-то равнодушно. Однако вскоре все изменилось. </a:t>
            </a:r>
          </a:p>
          <a:p>
            <a:endParaRPr lang="ru-RU" sz="2400">
              <a:latin typeface="Times New Roman" pitchFamily="18" charset="0"/>
            </a:endParaRPr>
          </a:p>
          <a:p>
            <a:endParaRPr lang="ru-RU" sz="2400">
              <a:latin typeface="Times New Roman" pitchFamily="18" charset="0"/>
            </a:endParaRPr>
          </a:p>
        </p:txBody>
      </p:sp>
      <p:pic>
        <p:nvPicPr>
          <p:cNvPr id="10246" name="Picture 7" descr="click?url=http%3A%2F%2Fallbestpeo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49275"/>
            <a:ext cx="2124075" cy="21240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2339975" y="115888"/>
            <a:ext cx="66246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Когда я был мальчишкой, очень хотел научиться играть на скрипке просто потому, что мой друг умел это делать. Как только он начинал "скрипеть", его пес садился рядом и устрашающе завывал. Вот здорово, думал я, у нас же дома три собаки. И тогда я решил для себя твердо - стану скрипачом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»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</a:rPr>
              <a:t> - рассказывал Хромушин о своём детстве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52" name="Picture 4" descr="0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33375"/>
            <a:ext cx="86756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«Когда началась Великая Отечественная война, мне было уже 14 лет, из Киева в наш город эвакуировалась одна русская семья. С ними был мальчик. </a:t>
            </a:r>
          </a:p>
          <a:p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Однажды он сел за фортепьяно и заиграл джаз. Я поначалу остолбенел, потом кинулся к нему. Мы сразу же познакомились, и он показал мне различные аккорды, джазовые переходы. Я стал ему подражать, импровизировать, и, что удивительно, у меня получилось! С тех пор музыку полюбил по-настоящему. А через джаз вышел и на другие музыкальные жанры и стили».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idx="1"/>
          </p:nvPr>
        </p:nvGraphicFramePr>
        <p:xfrm>
          <a:off x="7019925" y="3760788"/>
          <a:ext cx="1892300" cy="3097212"/>
        </p:xfrm>
        <a:graphic>
          <a:graphicData uri="http://schemas.openxmlformats.org/presentationml/2006/ole">
            <p:oleObj spid="_x0000_s2050" name="Документ" r:id="rId4" imgW="5941359" imgH="9727513" progId="Word.Document.8">
              <p:embed/>
            </p:oleObj>
          </a:graphicData>
        </a:graphic>
      </p:graphicFrame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6696075" y="621665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Сборник О.Н.Хромушина</a:t>
            </a:r>
          </a:p>
        </p:txBody>
      </p:sp>
      <p:pic>
        <p:nvPicPr>
          <p:cNvPr id="185354" name="Picture 10" descr="skripichni_klu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021388"/>
            <a:ext cx="719138" cy="609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1116013" y="6167438"/>
            <a:ext cx="391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О.Н.Хромушин «</a:t>
            </a:r>
            <a:r>
              <a:rPr lang="ru-RU">
                <a:latin typeface="Times New Roman" pitchFamily="18" charset="0"/>
              </a:rPr>
              <a:t>Урок</a:t>
            </a:r>
            <a:r>
              <a:rPr lang="ru-RU"/>
              <a:t> рок-н-ролла»</a:t>
            </a:r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250825" y="4149725"/>
            <a:ext cx="6010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Джаз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</a:rPr>
              <a:t>— форма музыкального искусства, возникшая в начале ХХ в США. Характерными чертами музыкального языка джаза стал синкопированный ритм.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3" grpId="0"/>
      <p:bldP spid="1853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7" name="Picture 4" descr="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4211638" y="3114675"/>
            <a:ext cx="4681537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Свинг</a:t>
            </a:r>
            <a:r>
              <a:rPr lang="ru-RU" sz="3200">
                <a:latin typeface="Times New Roman" pitchFamily="18" charset="0"/>
              </a:rPr>
              <a:t> – («покачивание») </a:t>
            </a:r>
            <a:r>
              <a:rPr lang="ru-RU" sz="3200">
                <a:latin typeface="Times New Roman" pitchFamily="18" charset="0"/>
                <a:hlinkClick r:id="rId3" tooltip="Джаз"/>
              </a:rPr>
              <a:t>джазовый</a:t>
            </a:r>
            <a:r>
              <a:rPr lang="ru-RU" sz="3200">
                <a:latin typeface="Times New Roman" pitchFamily="18" charset="0"/>
              </a:rPr>
              <a:t> ритмический рисунок, при котором первая из каждой пары играемых нот продлевается, а вторая сокращается.</a:t>
            </a:r>
            <a:r>
              <a:rPr lang="ru-RU"/>
              <a:t> </a:t>
            </a: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1187450" y="1557338"/>
            <a:ext cx="39608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Cинкопа </a:t>
            </a:r>
            <a:r>
              <a:rPr lang="ru-RU" sz="3200">
                <a:latin typeface="Times New Roman" pitchFamily="18" charset="0"/>
              </a:rPr>
              <a:t>- смещение акцента  с сильной доли на слабую.</a:t>
            </a:r>
            <a:endParaRPr lang="ru-RU" sz="3200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979613" y="260350"/>
            <a:ext cx="3919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chemeClr val="accent2"/>
                </a:solidFill>
                <a:latin typeface="Times New Roman" pitchFamily="18" charset="0"/>
              </a:rPr>
              <a:t>Д</a:t>
            </a:r>
            <a:r>
              <a:rPr lang="ru-RU" sz="8000" b="1">
                <a:latin typeface="Times New Roman" pitchFamily="18" charset="0"/>
              </a:rPr>
              <a:t> </a:t>
            </a:r>
            <a:r>
              <a:rPr lang="ru-RU" sz="8000" b="1">
                <a:solidFill>
                  <a:schemeClr val="hlink"/>
                </a:solidFill>
                <a:latin typeface="Times New Roman" pitchFamily="18" charset="0"/>
              </a:rPr>
              <a:t>Ж</a:t>
            </a:r>
            <a:r>
              <a:rPr lang="ru-RU" sz="8000" b="1">
                <a:latin typeface="Times New Roman" pitchFamily="18" charset="0"/>
              </a:rPr>
              <a:t> А </a:t>
            </a:r>
            <a:r>
              <a:rPr lang="ru-RU" sz="8000" b="1">
                <a:solidFill>
                  <a:schemeClr val="accent1"/>
                </a:solidFill>
                <a:latin typeface="Times New Roman" pitchFamily="18" charset="0"/>
              </a:rPr>
              <a:t>З</a:t>
            </a:r>
          </a:p>
        </p:txBody>
      </p:sp>
      <p:pic>
        <p:nvPicPr>
          <p:cNvPr id="11271" name="Picture 9" descr="click?url=http%3A%2F%2F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365625"/>
            <a:ext cx="3048000" cy="2286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272" name="Picture 13" descr="click?url=http%3A%2F%2Fww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620713"/>
            <a:ext cx="2381250" cy="23812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250825" y="3213100"/>
            <a:ext cx="3924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Рок-н-ролл – </a:t>
            </a:r>
          </a:p>
          <a:p>
            <a:r>
              <a:rPr lang="ru-RU" sz="3200">
                <a:latin typeface="Times New Roman" pitchFamily="18" charset="0"/>
              </a:rPr>
              <a:t>«кручусь-верчусь»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/>
      <p:bldP spid="186374" grpId="0"/>
      <p:bldP spid="186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4" descr="0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5288" y="0"/>
            <a:ext cx="842486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После рождения дочери, а также во многом благодаря возникшему в начале 1970-х Большому детскому хору, Хромушин обратился к области музыки для детей.</a:t>
            </a:r>
          </a:p>
          <a:p>
            <a:r>
              <a:rPr lang="ru-RU" sz="3200">
                <a:latin typeface="Times New Roman" pitchFamily="18" charset="0"/>
              </a:rPr>
              <a:t>В исполнении этого коллектива музыка Хромушина зазвучала по всей стране.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      </a:t>
            </a:r>
          </a:p>
          <a:p>
            <a:endParaRPr lang="ru-RU" sz="2400">
              <a:latin typeface="Times New Roman" pitchFamily="18" charset="0"/>
            </a:endParaRP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        </a:t>
            </a:r>
          </a:p>
          <a:p>
            <a:endParaRPr lang="ru-RU" sz="2400">
              <a:latin typeface="Times New Roman" pitchFamily="18" charset="0"/>
            </a:endParaRPr>
          </a:p>
          <a:p>
            <a:endParaRPr lang="ru-RU" sz="2400">
              <a:latin typeface="Times New Roman" pitchFamily="18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ph idx="1"/>
          </p:nvPr>
        </p:nvGraphicFramePr>
        <p:xfrm>
          <a:off x="2843213" y="1890713"/>
          <a:ext cx="3825875" cy="4967287"/>
        </p:xfrm>
        <a:graphic>
          <a:graphicData uri="http://schemas.openxmlformats.org/presentationml/2006/ole">
            <p:oleObj spid="_x0000_s3074" name="Документ" r:id="rId4" imgW="5941359" imgH="7717345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4" descr="0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5"/>
          <p:cNvGraphicFramePr>
            <a:graphicFrameLocks noChangeAspect="1"/>
          </p:cNvGraphicFramePr>
          <p:nvPr>
            <p:ph idx="1"/>
          </p:nvPr>
        </p:nvGraphicFramePr>
        <p:xfrm>
          <a:off x="179388" y="476250"/>
          <a:ext cx="4027487" cy="5400675"/>
        </p:xfrm>
        <a:graphic>
          <a:graphicData uri="http://schemas.openxmlformats.org/presentationml/2006/ole">
            <p:oleObj spid="_x0000_s4098" name="Документ" r:id="rId4" imgW="5941359" imgH="7967581" progId="Word.Document.8">
              <p:embed/>
            </p:oleObj>
          </a:graphicData>
        </a:graphic>
      </p:graphicFrame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4140200" y="1196975"/>
            <a:ext cx="50038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Однако, по его словам, детской музыки не существует, есть музыка для детей. Очень важно, что песни Хромушина рассчитаны на реальные возможности детских хоров и очень популярны среди детских хоровых коллективов. Песни Хромушина для детей звучат свежо и современно, легко запоминаются.</a:t>
            </a:r>
          </a:p>
        </p:txBody>
      </p:sp>
      <p:sp>
        <p:nvSpPr>
          <p:cNvPr id="4102" name="Rectangle 15"/>
          <p:cNvSpPr>
            <a:spLocks noChangeArrowheads="1"/>
          </p:cNvSpPr>
          <p:nvPr/>
        </p:nvSpPr>
        <p:spPr bwMode="auto">
          <a:xfrm>
            <a:off x="827088" y="115888"/>
            <a:ext cx="77104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Олег Николаевич Хромушин - композитор </a:t>
            </a:r>
          </a:p>
          <a:p>
            <a:pPr algn="ctr"/>
            <a:r>
              <a:rPr lang="ru-RU" sz="3200">
                <a:latin typeface="Times New Roman" pitchFamily="18" charset="0"/>
              </a:rPr>
              <a:t>для взрослых и детей</a:t>
            </a:r>
            <a:r>
              <a:rPr lang="ru-RU"/>
              <a:t>.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4103" name="Text Box 16"/>
          <p:cNvSpPr txBox="1">
            <a:spLocks noChangeArrowheads="1"/>
          </p:cNvSpPr>
          <p:nvPr/>
        </p:nvSpPr>
        <p:spPr bwMode="auto">
          <a:xfrm>
            <a:off x="-107950" y="5084763"/>
            <a:ext cx="52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8" grpId="0"/>
    </p:bld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157</TotalTime>
  <Words>640</Words>
  <Application>Microsoft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Tahoma</vt:lpstr>
      <vt:lpstr>Arial</vt:lpstr>
      <vt:lpstr>Wingdings</vt:lpstr>
      <vt:lpstr>Calibri</vt:lpstr>
      <vt:lpstr>Times New Roman</vt:lpstr>
      <vt:lpstr>Monotype Corsiva</vt:lpstr>
      <vt:lpstr>default</vt:lpstr>
      <vt:lpstr>Документ Microsoft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Алёнка</dc:creator>
  <cp:lastModifiedBy>User</cp:lastModifiedBy>
  <cp:revision>7</cp:revision>
  <cp:lastPrinted>1601-01-01T00:00:00Z</cp:lastPrinted>
  <dcterms:created xsi:type="dcterms:W3CDTF">2008-03-12T17:25:31Z</dcterms:created>
  <dcterms:modified xsi:type="dcterms:W3CDTF">2013-08-21T15:15:22Z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