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64" r:id="rId2"/>
    <p:sldId id="266" r:id="rId3"/>
    <p:sldId id="267" r:id="rId4"/>
    <p:sldId id="268" r:id="rId5"/>
    <p:sldId id="269" r:id="rId6"/>
    <p:sldId id="270" r:id="rId7"/>
    <p:sldId id="272" r:id="rId8"/>
    <p:sldId id="273" r:id="rId9"/>
    <p:sldId id="274" r:id="rId10"/>
    <p:sldId id="279" r:id="rId11"/>
    <p:sldId id="2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2" autoAdjust="0"/>
    <p:restoredTop sz="94660"/>
  </p:normalViewPr>
  <p:slideViewPr>
    <p:cSldViewPr>
      <p:cViewPr varScale="1">
        <p:scale>
          <a:sx n="104" d="100"/>
          <a:sy n="104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AC79F-5E64-4CB0-B267-13F23FD9C335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A79D6-2362-4A8B-9117-45C48947F5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3A764-85DC-4B3F-8424-DC8AFCAC062C}" type="datetimeFigureOut">
              <a:rPr lang="ru-RU" smtClean="0"/>
              <a:pPr/>
              <a:t>22.01.2012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E6E45-FEA4-4970-AA0D-1D2F79EBE3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428868"/>
            <a:ext cx="5572164" cy="428628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Фаюмские портреты ,как правило, исполнялись на доске, но иногда археологам попадались и портреты, написанные на холсте, а потом наклеенные на деревянную дощечку . Первые русские иконы тоже писались на досках. Вот перед нами  одна из </a:t>
            </a:r>
            <a:r>
              <a:rPr lang="ru-RU" dirty="0"/>
              <a:t> </a:t>
            </a:r>
            <a:r>
              <a:rPr lang="ru-RU" dirty="0" smtClean="0"/>
              <a:t>древних икон « Богородица с младенцем Христом». Она хранится в Киевском музее западного и восточного искусства.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2000240"/>
            <a:ext cx="2928990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14282" y="142853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entury Gothic" pitchFamily="34" charset="0"/>
              </a:rPr>
              <a:t>Итак, сравним технологию исполнения первых икон с технологией создания фаюмских портретов.</a:t>
            </a:r>
            <a:endParaRPr lang="ru-RU" sz="3600" b="1" dirty="0">
              <a:ln w="17780" cmpd="sng">
                <a:solidFill>
                  <a:schemeClr val="accent2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spc="50" dirty="0" smtClean="0">
                <a:ln w="127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Выводы</a:t>
            </a:r>
            <a:endParaRPr lang="ru-RU" sz="6600" b="1" spc="50" dirty="0">
              <a:ln w="12700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5472122" cy="49053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Итак , становится понятным , что самые ранние в истории живописи фаюмские портреты являются предшественниками православных икон . Они появились на свет примерно в те же времена , что и писания Нового Завета , но изображённые на них люди необъяснимым образом воспринимаются нами как наши  современники - и в этом их загадка. После принятия христианства  искусство фаюмского портрета было утрачено.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1357298"/>
            <a:ext cx="2752725" cy="46434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52400"/>
            <a:ext cx="8258204" cy="1219200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Источники:</a:t>
            </a:r>
            <a:endParaRPr lang="ru-RU" sz="6600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714488"/>
            <a:ext cx="8501122" cy="485778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Художественно-педагогический словарь .Составители : Н.К. Шабанов ,О.П. Шабанова и др. Курский государственный университет. М., Академический Проспект,2005 год.</a:t>
            </a:r>
          </a:p>
          <a:p>
            <a:r>
              <a:rPr lang="ru-RU" sz="2800" dirty="0" smtClean="0"/>
              <a:t>В.Шумнов «Древнерусская иконопись» 2003 год.</a:t>
            </a:r>
          </a:p>
          <a:p>
            <a:r>
              <a:rPr lang="ru-RU" sz="2800" dirty="0" smtClean="0"/>
              <a:t>И.Либеров « Спор идолопоклонников и иконоборцев…», « Независимая газета»от 29.01.2002</a:t>
            </a:r>
          </a:p>
          <a:p>
            <a:r>
              <a:rPr lang="ru-RU" sz="2800" dirty="0" smtClean="0"/>
              <a:t>Л.Акимова «Портреты из Фаюма». «Наука и жизнь» 2001 год №2.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357166"/>
            <a:ext cx="4500594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Самые ранние портреты были выполнены в технике энкаустики в 1-2 веках н.э. Краска, являвшаяся смесью пигмента и пчелиного воска, нагревалась и наносилась на доску. Изображение получалось реалистическим, причем сохранялось веками. Перед нами портрет молодой женщины. Этому изображению 2000 лет, а взгляд красавицы не тускнеет. Восковые краски придают ему теплоту и жизненность.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0" name="Picture 2" descr="F:\фаюмские портреты\6252822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285728"/>
            <a:ext cx="3479800" cy="6135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357166"/>
            <a:ext cx="5429288" cy="6143668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Общие черты мы видим и в том, что фаюмский портрет писался восковыми красками (энкаустикой) на золотом фоне, и ранние иконы унаследовали эту технологию от фаюмского портрета. Отсюда яркость красок и невероятная теплота древних византийских икон, которые были привезены в Россию в конце </a:t>
            </a:r>
            <a:r>
              <a:rPr lang="en-US" sz="2400" dirty="0" smtClean="0"/>
              <a:t>XIX</a:t>
            </a:r>
            <a:r>
              <a:rPr lang="ru-RU" sz="2400" dirty="0" smtClean="0"/>
              <a:t> века русским учёным Порфирием Успенским из Константинополя, а выполнены они в </a:t>
            </a:r>
            <a:r>
              <a:rPr lang="en-US" sz="2400" dirty="0" smtClean="0"/>
              <a:t>VI </a:t>
            </a:r>
            <a:r>
              <a:rPr lang="ru-RU" sz="2400" dirty="0" smtClean="0"/>
              <a:t>веке нашей эры.</a:t>
            </a:r>
          </a:p>
          <a:p>
            <a:pPr>
              <a:buNone/>
            </a:pPr>
            <a:r>
              <a:rPr lang="ru-RU" sz="2400" dirty="0" smtClean="0"/>
              <a:t>           Перед нами одна из первых икон «Св. Иоанн Предтеча», выполненная в технике энкаустики.</a:t>
            </a:r>
            <a:endParaRPr lang="ru-RU" sz="2400" dirty="0"/>
          </a:p>
        </p:txBody>
      </p:sp>
      <p:pic>
        <p:nvPicPr>
          <p:cNvPr id="6" name="Picture 2" descr="F:\Первые иконы\Св. Иоанн Предтеч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642918"/>
            <a:ext cx="3155568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Above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2543164" cy="52149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57166"/>
            <a:ext cx="5000660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     Как материальными средствами передать бесплотное, божественное? Христианские живописцы считали, что лучше всего этому способствовало покрытие фона иконы золотом. Золото не только символизировало Божественный свет, но и создавало мистическую мерцающую среду, нечто зыбкое, эфемерное, колеблющееся между тем и этим миром. Золотые нимбы над головами святых подчёркивали одухотворённую красоту.</a:t>
            </a:r>
          </a:p>
          <a:p>
            <a:pPr>
              <a:buNone/>
            </a:pPr>
            <a:r>
              <a:rPr lang="ru-RU" sz="2400" dirty="0" smtClean="0"/>
              <a:t>           Как мы помним, с золотом работали и фаюмские мастера.</a:t>
            </a:r>
            <a:endParaRPr lang="ru-RU" sz="2400" dirty="0"/>
          </a:p>
        </p:txBody>
      </p:sp>
      <p:pic>
        <p:nvPicPr>
          <p:cNvPr id="4" name="Рисунок 3" descr="Богоматерь на троне со св. Феодором и Георгием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60717" y="571480"/>
            <a:ext cx="3575472" cy="5500726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357322"/>
          </a:xfrm>
        </p:spPr>
        <p:txBody>
          <a:bodyPr>
            <a:noAutofit/>
          </a:bodyPr>
          <a:lstStyle/>
          <a:p>
            <a:r>
              <a:rPr lang="ru-RU" sz="3600" b="1" spc="100" dirty="0" smtClean="0">
                <a:ln w="180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 pitchFamily="34" charset="0"/>
              </a:rPr>
              <a:t>Теперь рассмотрим, близка ли техника написания первых икон и фаюмских портретов.</a:t>
            </a:r>
            <a:endParaRPr lang="ru-RU" sz="3600" b="1" spc="100" dirty="0">
              <a:ln w="180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Композиция фаюмских портретов была погрудной, иногда поясной. Первые иконы тоже обычно изображали одного святого (реже двоих). Изображение также было погрудным или поясным. Ранняя византийская икона «Сергий и Вакх» изображает двух святых. Они неподвижно и торжественно держат перед зрителем кресты – символы своей мученической смерти. На шеях железные обручи, которые, по легенде, были надеты на них, когда по приказу императора Максимилиана их водили в женских одеждах на покаяние по Риму. Здесь прослеживаются античные живописные традиции. Сочная светотеневая лепка, богатство цветовых оттенков роднит эту икону и фаюмский портрет.</a:t>
            </a:r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5500726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     </a:t>
            </a:r>
            <a:r>
              <a:rPr lang="ru-RU" sz="2400" dirty="0" err="1" smtClean="0"/>
              <a:t>Фаюмские</a:t>
            </a:r>
            <a:r>
              <a:rPr lang="ru-RU" sz="2400" dirty="0" smtClean="0"/>
              <a:t> мастера пользовались разнообразной цветовой гаммой. Художники, создающие первые иконы, придавали цвету символическое звучание. Красные полосы на плащях символизируют Божественный огонь, цвет крови Христа и мучеников, но это и цвет царственности. Белый цвет означает Бога, так как подобен свету. Белый свет сочетает в себе все цвета радуги, подобно тому, как Бог объемлет весь мир. Как мы видим, цветовая гамма иконы имеет символическое значение, чего не было в фаюмском портрете.</a:t>
            </a:r>
          </a:p>
        </p:txBody>
      </p:sp>
      <p:pic>
        <p:nvPicPr>
          <p:cNvPr id="4" name="Содержимое 3" descr="Сергий и Вакх 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643570" y="500042"/>
            <a:ext cx="3357586" cy="34290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6286512" y="400050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« Сергий  и Вакх»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3214686"/>
            <a:ext cx="4071966" cy="33575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         Огромные глаза с выражением отрешённости сообщают аскетизм образам святых. Проникающие в вашу душу глаза поражают и на фаюмских портретах.</a:t>
            </a:r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428604"/>
            <a:ext cx="3429024" cy="56436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Сергий и Вакх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14348" y="285728"/>
            <a:ext cx="328614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entury Gothic" pitchFamily="34" charset="0"/>
              </a:rPr>
              <a:t>Есть ли общее направление в предназначении первых икон и фаюмских портретов?</a:t>
            </a:r>
            <a:endParaRPr lang="ru-RU" b="1" dirty="0">
              <a:ln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5005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err="1" smtClean="0"/>
              <a:t>Фаюмский</a:t>
            </a:r>
            <a:r>
              <a:rPr lang="ru-RU" dirty="0" smtClean="0"/>
              <a:t> портрет трагичен ,цель его – удержать в памяти живые черты близкого человека, ушедшего в вечность. Икона же , наоборот  ,свидетельствует о жизни , о её победе над смертью. Для фаюмского портрета характерна точность написания , так как он служил чем-то вроде пропуска в царство Анубиса . Икона же пишется с точки зрения вечности. Лицо на иконе - это лик, повёрнутый к Богу . Суть иконы - пасхальная радость , а не трагедия.</a:t>
            </a:r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F:\Египет\29565136_300pxVladimirskay_bogomater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500042"/>
            <a:ext cx="3429024" cy="3429024"/>
          </a:xfrm>
          <a:prstGeom prst="rect">
            <a:avLst/>
          </a:prstGeom>
          <a:noFill/>
          <a:effectLst>
            <a:softEdge rad="127000"/>
          </a:effectLst>
          <a:scene3d>
            <a:camera prst="perspectiveBelow"/>
            <a:lightRig rig="threePt" dir="t"/>
          </a:scene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001" y="500042"/>
            <a:ext cx="35719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Below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500034" y="4071942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</a:t>
            </a:r>
            <a:r>
              <a:rPr lang="ru-RU" sz="2400" dirty="0" err="1" smtClean="0"/>
              <a:t>Фаюмский</a:t>
            </a:r>
            <a:r>
              <a:rPr lang="ru-RU" sz="2400" dirty="0" smtClean="0"/>
              <a:t> портрет служит  мостиком между земным и небесным.Мы видим ,как любовь матери и ребёнка становится предметом вечности.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072066" y="4071942"/>
            <a:ext cx="3286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Мать и дитя на иконе –это идеальная любовь и вечная красота , которые идут из вечности к людям.</a:t>
            </a:r>
            <a:endParaRPr lang="ru-RU" sz="2400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610</TotalTime>
  <Words>780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Теперь рассмотрим, близка ли техника написания первых икон и фаюмских портретов.</vt:lpstr>
      <vt:lpstr>Слайд 6</vt:lpstr>
      <vt:lpstr>Слайд 7</vt:lpstr>
      <vt:lpstr>Есть ли общее направление в предназначении первых икон и фаюмских портретов?</vt:lpstr>
      <vt:lpstr>Слайд 9</vt:lpstr>
      <vt:lpstr>Выводы</vt:lpstr>
      <vt:lpstr>Источники:</vt:lpstr>
    </vt:vector>
  </TitlesOfParts>
  <Company>МОУ Гимназия№1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МОУ»Гимназия №1 МО « Ахтубинский район «  Тайна фаюмского портрета</dc:title>
  <dc:creator>каб 22</dc:creator>
  <cp:lastModifiedBy>AS</cp:lastModifiedBy>
  <cp:revision>73</cp:revision>
  <dcterms:created xsi:type="dcterms:W3CDTF">2010-04-05T12:45:35Z</dcterms:created>
  <dcterms:modified xsi:type="dcterms:W3CDTF">2012-01-22T13:56:59Z</dcterms:modified>
</cp:coreProperties>
</file>