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8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2" autoAdjust="0"/>
    <p:restoredTop sz="94660"/>
  </p:normalViewPr>
  <p:slideViewPr>
    <p:cSldViewPr>
      <p:cViewPr varScale="1">
        <p:scale>
          <a:sx n="104" d="100"/>
          <a:sy n="104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AC79F-5E64-4CB0-B267-13F23FD9C335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A79D6-2362-4A8B-9117-45C48947F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458100" cy="2714644"/>
          </a:xfrm>
        </p:spPr>
        <p:txBody>
          <a:bodyPr>
            <a:noAutofit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МОУ «Гимназия №1»</a:t>
            </a:r>
            <a:b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</a:b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МО « Ахтубинский район» </a:t>
            </a:r>
            <a:b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</a:b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Тайна фаюмского портрета</a:t>
            </a:r>
            <a:endParaRPr lang="ru-RU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500438"/>
            <a:ext cx="5500726" cy="285752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Ученицы 11 В класса: </a:t>
            </a:r>
            <a:r>
              <a:rPr lang="ru-RU" sz="2800" b="1" spc="150" dirty="0" err="1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Грудцына</a:t>
            </a:r>
            <a:r>
              <a:rPr lang="ru-RU" sz="2800" b="1" spc="150" dirty="0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Д.,  Мастеркова А.,</a:t>
            </a:r>
          </a:p>
          <a:p>
            <a:r>
              <a:rPr lang="ru-RU" sz="2800" b="1" spc="150" dirty="0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учитель: Юрченко Т.Н</a:t>
            </a:r>
            <a:r>
              <a:rPr lang="en-US" sz="2800" b="1" spc="150" dirty="0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2800" b="1" spc="150" dirty="0" smtClean="0">
              <a:ln w="11430"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ru-RU" sz="2800" b="1" spc="150" dirty="0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2009-2010 уч.год</a:t>
            </a:r>
            <a:endParaRPr lang="ru-RU" sz="2800" b="1" spc="150" dirty="0">
              <a:ln w="11430"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4786346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    Мастера стремились как можно точнее передать портретное сходство, чтобы душа, покинувшая тело, могла, вернувшись обратно, найти того, кому она когда-то принадлежала.</a:t>
            </a:r>
          </a:p>
          <a:p>
            <a:pPr>
              <a:buNone/>
            </a:pPr>
            <a:r>
              <a:rPr lang="ru-RU" sz="2400" dirty="0" smtClean="0"/>
              <a:t>          Эти портреты прикрепляли к лицу  мумии так, что из бинтов , её окружающих, была видна только голова изображённого на портрете человека. Другими словами,  из небольшого  отверстия среди бинтов, как из окошечка, выглядывало реалистически изображенное лицо.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571480"/>
            <a:ext cx="33528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714356"/>
            <a:ext cx="4429156" cy="5715040"/>
          </a:xfrm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   Портреты по римскому обычаю хранились в рамках в доме заказчика, однако после смерти изображенного на них портрет клали на лицо мумии, фигурно закрепляя бинтами, при этом портреты,</a:t>
            </a:r>
            <a:r>
              <a:rPr lang="en-US" sz="2400" dirty="0" smtClean="0"/>
              <a:t> </a:t>
            </a:r>
            <a:r>
              <a:rPr lang="ru-RU" sz="2400" dirty="0" smtClean="0"/>
              <a:t>«подгоняемые» под нужный размер, нередко грубо обрезались. Вот перед нами портрет юного римлянина в золотом венке. Края портрета обрезаны.</a:t>
            </a:r>
            <a:endParaRPr lang="ru-RU" sz="2400" dirty="0"/>
          </a:p>
        </p:txBody>
      </p:sp>
      <p:pic>
        <p:nvPicPr>
          <p:cNvPr id="1026" name="Picture 2" descr="F:\фаюмские портреты\портрет юноши в золотом венк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785794"/>
            <a:ext cx="3286116" cy="5072098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100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Содержание:</a:t>
            </a:r>
            <a:endParaRPr lang="ru-RU" b="1" spc="100" dirty="0">
              <a:ln w="180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600200"/>
            <a:ext cx="7186634" cy="4525963"/>
          </a:xfrm>
          <a:scene3d>
            <a:camera prst="perspectiveAbove"/>
            <a:lightRig rig="threePt" dir="t"/>
          </a:scene3d>
        </p:spPr>
        <p:txBody>
          <a:bodyPr/>
          <a:lstStyle/>
          <a:p>
            <a:r>
              <a:rPr lang="ru-RU" dirty="0" smtClean="0"/>
              <a:t>Словарь</a:t>
            </a:r>
          </a:p>
          <a:p>
            <a:r>
              <a:rPr lang="ru-RU" dirty="0" smtClean="0"/>
              <a:t>Вступление</a:t>
            </a:r>
          </a:p>
          <a:p>
            <a:r>
              <a:rPr lang="ru-RU" dirty="0" smtClean="0"/>
              <a:t>Актуальность темы</a:t>
            </a:r>
          </a:p>
          <a:p>
            <a:r>
              <a:rPr lang="ru-RU" dirty="0" smtClean="0"/>
              <a:t>Гипотеза</a:t>
            </a:r>
          </a:p>
          <a:p>
            <a:r>
              <a:rPr lang="ru-RU" dirty="0" smtClean="0"/>
              <a:t>Доказательства</a:t>
            </a:r>
          </a:p>
          <a:p>
            <a:r>
              <a:rPr lang="ru-RU" dirty="0" smtClean="0"/>
              <a:t>Вывод</a:t>
            </a:r>
          </a:p>
          <a:p>
            <a:r>
              <a:rPr lang="ru-RU" dirty="0" smtClean="0"/>
              <a:t>Источники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41646" y="1357298"/>
            <a:ext cx="3121360" cy="4929222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 contrast="20000"/>
          </a:blip>
          <a:srcRect/>
          <a:stretch>
            <a:fillRect/>
          </a:stretch>
        </p:blipFill>
        <p:spPr bwMode="auto">
          <a:xfrm>
            <a:off x="3216" y="0"/>
            <a:ext cx="914078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"/>
          </a:effectLst>
          <a:scene3d>
            <a:camera prst="perspectiveLeft"/>
            <a:lightRig rig="soft" dir="t">
              <a:rot lat="0" lon="0" rev="10800000"/>
            </a:lightRig>
          </a:scene3d>
          <a:sp3d>
            <a:bevelT w="139700" prst="cross"/>
          </a:sp3d>
        </p:spPr>
        <p:txBody>
          <a:bodyPr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Словарь:</a:t>
            </a:r>
            <a:endParaRPr lang="ru-RU" b="1" spc="15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Энкаустика-живопись при помощи восковых красок , нанесённых на поверхность картины горячим инструментом</a:t>
            </a:r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dirty="0" err="1" smtClean="0"/>
              <a:t>Фаюмские</a:t>
            </a:r>
            <a:r>
              <a:rPr lang="ru-RU" dirty="0" smtClean="0"/>
              <a:t> портреты –портреты,  созданные в технике  энкаустики, погребальные портреты в Римском Египте 1-3 веков н.э. Своё название получили по месту первой крупной находки в Фаюмском оазисе в 1887 году британской экспедицией  во главе с Флиндерсом  Питри. Являются элементом видоизменённой под греко-римским влиянием местной погребальной традиции:этот портрет заменяет традиционную погребальную маску на мумии. Находится в коллекции многих музеев мира,в том числе в Государственном музее изобразительных искусств имени А.С. Пушкина в Москве.</a:t>
            </a:r>
          </a:p>
          <a:p>
            <a:pPr>
              <a:buNone/>
            </a:pPr>
            <a:r>
              <a:rPr lang="ru-RU" dirty="0" smtClean="0"/>
              <a:t>           Иконопись – вид станковой религиозной живописи. Главной функцией иконописи является создание моленных образов, воплощающих сверхчувственное представление о Боге.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078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329642" cy="48577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 Тема , заявленная в нашей работе , мало известна широкой публике , поэтому мы с некоторой опаской подходили к её изучению. Но чем больше мы узнавали о </a:t>
            </a:r>
            <a:r>
              <a:rPr lang="ru-RU" sz="2800" dirty="0"/>
              <a:t>ф</a:t>
            </a:r>
            <a:r>
              <a:rPr lang="ru-RU" sz="2800" dirty="0" smtClean="0"/>
              <a:t>аюмском портрете, тем интереснее становилось наше исследование.  Искусство Древнего Египта приоткрывало нам свои тайны.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3214686"/>
            <a:ext cx="3071834" cy="342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71934" y="3286124"/>
            <a:ext cx="464347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Актуальность темы:</a:t>
            </a:r>
            <a:endParaRPr lang="ru-RU" b="1" cap="all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072494" cy="5143536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Тема , заявленная нами,интересна,т.к. проникновение в тайны  искусства обогащает человека.</a:t>
            </a:r>
          </a:p>
          <a:p>
            <a:pPr>
              <a:buNone/>
            </a:pPr>
            <a:r>
              <a:rPr lang="ru-RU" sz="4400" dirty="0" smtClean="0"/>
              <a:t>                   </a:t>
            </a:r>
            <a:r>
              <a:rPr lang="ru-RU" sz="44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Гипотеза: </a:t>
            </a:r>
            <a:endParaRPr lang="ru-RU" sz="4400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ru-RU" sz="2800" dirty="0" smtClean="0"/>
              <a:t>         Мы полагаем : святые  древнерусские иконы имеют  более древние корни , их происхождение напрямую связано с фаюмским портретом.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4857760"/>
            <a:ext cx="26432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perspectiveBelow"/>
            <a:lightRig rig="threePt" dir="t"/>
          </a:scene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85852" y="4857760"/>
            <a:ext cx="27146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perspectiveBelow"/>
            <a:lightRig rig="threePt" dir="t"/>
          </a:scene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ln w="900" cmpd="sng">
                  <a:solidFill>
                    <a:schemeClr val="accent2">
                      <a:lumMod val="60000"/>
                      <a:lumOff val="4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Доказательства:</a:t>
            </a:r>
          </a:p>
          <a:p>
            <a:pPr>
              <a:buNone/>
            </a:pPr>
            <a:r>
              <a:rPr lang="ru-RU" sz="2800" b="1" dirty="0" smtClean="0">
                <a:ln w="900" cmpd="sng">
                  <a:solidFill>
                    <a:schemeClr val="accent2">
                      <a:lumMod val="60000"/>
                      <a:lumOff val="4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1)</a:t>
            </a:r>
            <a:r>
              <a:rPr lang="ru-RU" sz="2800" dirty="0" smtClean="0"/>
              <a:t>Совпадает ли технология исполнения древнейших икон  с технологией создания фаюмских портретов ?</a:t>
            </a:r>
          </a:p>
          <a:p>
            <a:pPr>
              <a:buNone/>
            </a:pPr>
            <a:r>
              <a:rPr lang="ru-RU" sz="2800" b="1" dirty="0" smtClean="0">
                <a:ln w="900" cmpd="sng">
                  <a:solidFill>
                    <a:schemeClr val="accent2">
                      <a:lumMod val="60000"/>
                      <a:lumOff val="4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2)</a:t>
            </a:r>
            <a:r>
              <a:rPr lang="ru-RU" sz="2800" dirty="0" smtClean="0"/>
              <a:t>Близка ли техника написания первых икон и фаюмских портретов?</a:t>
            </a:r>
          </a:p>
          <a:p>
            <a:pPr>
              <a:buNone/>
            </a:pPr>
            <a:r>
              <a:rPr lang="ru-RU" sz="2800" b="1" dirty="0" smtClean="0">
                <a:ln w="900" cmpd="sng">
                  <a:solidFill>
                    <a:schemeClr val="accent2">
                      <a:lumMod val="60000"/>
                      <a:lumOff val="4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3)</a:t>
            </a:r>
            <a:r>
              <a:rPr lang="ru-RU" sz="2800" dirty="0" smtClean="0"/>
              <a:t>Есть ли общее направление в предназначении  икон и фаюмских портретов 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4500570"/>
            <a:ext cx="228601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4500570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1214422"/>
            <a:ext cx="4071966" cy="4524315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Египтяне с древних времён покрывали лицо забинтованной мумии маской. Целью древних египтян было создание физического двойника усопшего, которого должны  узнать  боги. На этой фреске мы видим , как верховное божество Анубис забирает в царство мёртвых душу усопшего.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285860"/>
            <a:ext cx="35719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57620" y="785794"/>
            <a:ext cx="4829180" cy="5310206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</a:t>
            </a:r>
            <a:r>
              <a:rPr lang="ru-RU" sz="2400" dirty="0" smtClean="0"/>
              <a:t>После покорения Египта греками, а в дальнейшем римлянами завоеватели решили перенять это искусство. Только  вместо масок художники писали портреты усопших.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642918"/>
            <a:ext cx="264320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3500438"/>
            <a:ext cx="250033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43372" y="714356"/>
            <a:ext cx="4786346" cy="5857916"/>
          </a:xfrm>
          <a:scene3d>
            <a:camera prst="obliqueTopRight"/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Есть один удивительный фаюмский портрет , который нам рассказывает о слиянии двух культур: древнеегипетской и древнегреческой. На фаюмском портрете изображён египетский бог Анубис , забирающий душу греческого юноши.</a:t>
            </a:r>
            <a:endParaRPr lang="ru-RU" sz="2400" dirty="0"/>
          </a:p>
        </p:txBody>
      </p:sp>
      <p:pic>
        <p:nvPicPr>
          <p:cNvPr id="9218" name="Picture 2" descr="G:\фаюмские портреты\pelena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571480"/>
            <a:ext cx="3786214" cy="457203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500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МОУ «Гимназия №1» МО « Ахтубинский район»  Тайна фаюмского портрета</vt:lpstr>
      <vt:lpstr>Содержание:</vt:lpstr>
      <vt:lpstr>Словарь:</vt:lpstr>
      <vt:lpstr>Слайд 4</vt:lpstr>
      <vt:lpstr> Актуальность темы: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МОУ Гимназия№1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МОУ»Гимназия №1 МО « Ахтубинский район «  Тайна фаюмского портрета</dc:title>
  <dc:creator>каб 22</dc:creator>
  <cp:lastModifiedBy>AS</cp:lastModifiedBy>
  <cp:revision>73</cp:revision>
  <dcterms:created xsi:type="dcterms:W3CDTF">2010-04-05T12:45:35Z</dcterms:created>
  <dcterms:modified xsi:type="dcterms:W3CDTF">2012-01-22T13:54:05Z</dcterms:modified>
</cp:coreProperties>
</file>