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7068-4FFB-4D86-B1E6-704EA362A8FC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6CB1-5D4B-4616-A3CF-E87FCEC5F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7068-4FFB-4D86-B1E6-704EA362A8FC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6CB1-5D4B-4616-A3CF-E87FCEC5F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7068-4FFB-4D86-B1E6-704EA362A8FC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6CB1-5D4B-4616-A3CF-E87FCEC5F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7068-4FFB-4D86-B1E6-704EA362A8FC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6CB1-5D4B-4616-A3CF-E87FCEC5F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7068-4FFB-4D86-B1E6-704EA362A8FC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6CB1-5D4B-4616-A3CF-E87FCEC5F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7068-4FFB-4D86-B1E6-704EA362A8FC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6CB1-5D4B-4616-A3CF-E87FCEC5F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7068-4FFB-4D86-B1E6-704EA362A8FC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6CB1-5D4B-4616-A3CF-E87FCEC5F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7068-4FFB-4D86-B1E6-704EA362A8FC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6CB1-5D4B-4616-A3CF-E87FCEC5F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7068-4FFB-4D86-B1E6-704EA362A8FC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6CB1-5D4B-4616-A3CF-E87FCEC5F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7068-4FFB-4D86-B1E6-704EA362A8FC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6CB1-5D4B-4616-A3CF-E87FCEC5F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7068-4FFB-4D86-B1E6-704EA362A8FC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6CB1-5D4B-4616-A3CF-E87FCEC5F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C7068-4FFB-4D86-B1E6-704EA362A8FC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76CB1-5D4B-4616-A3CF-E87FCEC5F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автопортре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4590" y="214291"/>
            <a:ext cx="4678328" cy="621510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57818" y="1214422"/>
            <a:ext cx="3786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Винсент 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Ван </a:t>
            </a:r>
            <a:r>
              <a:rPr lang="ru-RU" sz="3600" b="1" dirty="0" err="1" smtClean="0">
                <a:solidFill>
                  <a:schemeClr val="bg1"/>
                </a:solidFill>
                <a:latin typeface="Comic Sans MS" pitchFamily="66" charset="0"/>
              </a:rPr>
              <a:t>Гог</a:t>
            </a:r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algn="ctr"/>
            <a:endParaRPr lang="ru-RU" sz="36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(1853 – 1890гг)</a:t>
            </a:r>
            <a:endParaRPr lang="ru-RU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642939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Автопортрет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звёздная ноч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9276" y="142852"/>
            <a:ext cx="7377500" cy="58579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6072206"/>
            <a:ext cx="6786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Звёздная ночь   1889г</a:t>
            </a:r>
            <a:endParaRPr lang="ru-RU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хижины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14"/>
            <a:ext cx="7500990" cy="60722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6072206"/>
            <a:ext cx="6786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Хижины в Овере  1890г</a:t>
            </a:r>
            <a:endParaRPr lang="ru-RU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церков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42852"/>
            <a:ext cx="5043491" cy="64294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000240"/>
            <a:ext cx="4000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Церковь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в Овере </a:t>
            </a:r>
          </a:p>
          <a:p>
            <a:pPr algn="ctr"/>
            <a:endParaRPr lang="ru-RU" sz="36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 1890г</a:t>
            </a:r>
            <a:endParaRPr lang="ru-RU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пол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531" y="714356"/>
            <a:ext cx="9005063" cy="42148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5143512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Вороны над полем пшеницы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1890г</a:t>
            </a:r>
            <a:endParaRPr lang="ru-RU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едо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67" y="142852"/>
            <a:ext cx="8448675" cy="59626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6072206"/>
            <a:ext cx="6786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Едоки картофеля   1885г</a:t>
            </a:r>
            <a:endParaRPr lang="ru-RU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анемон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53530" y="87323"/>
            <a:ext cx="4161874" cy="66992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628" y="1357298"/>
            <a:ext cx="37861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Ваза с маргаритками и анемонами  </a:t>
            </a:r>
          </a:p>
          <a:p>
            <a:pPr algn="ctr"/>
            <a:endParaRPr lang="ru-RU" sz="3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1887г</a:t>
            </a:r>
            <a:endParaRPr lang="ru-RU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лод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14"/>
            <a:ext cx="7620001" cy="61531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6140255"/>
            <a:ext cx="6786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Лодки в Сен – Мари 1888г</a:t>
            </a:r>
            <a:endParaRPr lang="ru-RU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четыр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87073" cy="50720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5786454"/>
            <a:ext cx="6786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Четыре подсолнуха   1887г</a:t>
            </a:r>
            <a:endParaRPr lang="ru-RU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подсолнух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6709"/>
            <a:ext cx="5086350" cy="6477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5008" y="1857364"/>
            <a:ext cx="34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Подсолнухи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1887г</a:t>
            </a:r>
            <a:endParaRPr lang="ru-RU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красные виноградники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42852"/>
            <a:ext cx="7191373" cy="587894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0007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Красные виноградники в </a:t>
            </a:r>
            <a:r>
              <a:rPr lang="ru-RU" sz="3600" b="1" dirty="0" err="1" smtClean="0">
                <a:solidFill>
                  <a:schemeClr val="bg1"/>
                </a:solidFill>
                <a:latin typeface="Comic Sans MS" pitchFamily="66" charset="0"/>
              </a:rPr>
              <a:t>Арле</a:t>
            </a:r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   1888г</a:t>
            </a:r>
            <a:endParaRPr lang="ru-RU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кафе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52"/>
            <a:ext cx="7620001" cy="60102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072206"/>
            <a:ext cx="9358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Привокзальное кафе в </a:t>
            </a:r>
            <a:r>
              <a:rPr lang="ru-RU" sz="3600" b="1" dirty="0" err="1" smtClean="0">
                <a:solidFill>
                  <a:schemeClr val="bg1"/>
                </a:solidFill>
                <a:latin typeface="Comic Sans MS" pitchFamily="66" charset="0"/>
              </a:rPr>
              <a:t>Арле</a:t>
            </a:r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 1889г</a:t>
            </a:r>
            <a:endParaRPr lang="ru-RU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ух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5244225" cy="63579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5008" y="1857364"/>
            <a:ext cx="34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Автопортрет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1889г</a:t>
            </a:r>
            <a:endParaRPr lang="ru-RU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59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2011-03-29T15:41:48Z</dcterms:created>
  <dcterms:modified xsi:type="dcterms:W3CDTF">2011-11-24T22:29:47Z</dcterms:modified>
</cp:coreProperties>
</file>