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63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25E84B-6D2C-445C-B5EE-2BDC0AC23877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673998-FC1B-4D36-8B46-43B6B70D6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3357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Готовимся к ЕГЭ по обществознанию</a:t>
            </a:r>
            <a:br>
              <a:rPr lang="ru-RU" dirty="0" smtClean="0"/>
            </a:br>
            <a:r>
              <a:rPr lang="ru-RU" dirty="0" smtClean="0"/>
              <a:t>(С9)</a:t>
            </a:r>
            <a:br>
              <a:rPr lang="ru-RU" dirty="0" smtClean="0"/>
            </a:br>
            <a:r>
              <a:rPr lang="ru-RU" sz="4000" dirty="0" smtClean="0"/>
              <a:t>структура эссе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8143932" cy="1752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подготовила учитель </a:t>
            </a:r>
            <a:r>
              <a:rPr lang="ru-RU" b="1" dirty="0" smtClean="0">
                <a:solidFill>
                  <a:schemeClr val="tx1"/>
                </a:solidFill>
              </a:rPr>
              <a:t>Рыжова М.В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    Использован интернет-ресурс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https://sites.google.com/site/obsestvoznaniesch88omsk/c9-esse/primery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715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СОВЕТЫ при работе с заданием С9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643998" cy="53578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/>
              <a:t> 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выборе темы выпускник должен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руководствоваться следующими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соображениями: </a:t>
            </a:r>
            <a:r>
              <a:rPr lang="ru-RU" sz="3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уверен, </a:t>
            </a:r>
            <a:r>
              <a:rPr lang="ru-RU" sz="3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что…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мне понятен смысл высказывания;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знаю, с какими основными проблемами обществознания связана данная тема;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смогу выразить свое отношение к высказыванию;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владею терминами;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сумею привести примеры из истории, общественной жизни, собственного опыта».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1) начинать эссе следует с ясного и четкого определения личной позиции: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согласен (на) с данным мнением»; «Я не могу присоединиться к этому утверждению»; «В данном высказывании есть то, с чем я согласен (на), и то, что мне кажется спорным»;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2) в следующем предложении уместно сформулировать понимание высказывания, ставшего темой эссе;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3) основная часть эссе представляет собой относительно развернутое изложение вашего собственного мнения в отношении поставленной проблемы;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4) целесообразно, чтобы каждый абзац эссе содержал только одну основную мысль;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5) в заключительном предложении (абзаце) подводятся итоги работы.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И так: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утверждает, что потребителю необходимо научиться рационально расходовать свои доходы, прежде чем приобретать товары и услуги.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Речь идет о вопросах, связанных с экономикой потребления.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Я полностью согласен (не согласен) с данным высказыванием.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4.Термины: доходы и расходы, ограниченные ресурсы, семейный бюджет, потребительское поведение, структура потребления.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Примеры: русские дворяне XVIII – начала ХХ вв., жившие «не по средствам»; некоторые «новые русские» 1990-х гг.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 №1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 искусству приобретать следует учиться, а искусству расходовать».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(И.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Стобей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Приветствуется дополнительная информация: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краткая информация об авторе высказывания (например: И. Кант, родоначальник немецкой классической философии);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имена его предшественников, последователей или научных противников;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описания различных точек зрения на проблему или различных подходов к ее решению;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указания на многозначность используемых понятий и терминов с обоснованием того значения, в каком они применяются в эссе;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указания на альтернативные варианты решения проблемы.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так, тема выбрана. Следующий шаг – это правильно структурировать свои мысли. В целом,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эссе может выглядеть следующим образом.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Пример №2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«Под кучей денег может быть погребена человеческая душа» </a:t>
            </a:r>
            <a:r>
              <a:rPr lang="ru-RU" sz="2000" dirty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(Н.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Готорн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американский писатель, XIX в.)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Еще раз написать название темы и имя автора.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абзац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Высказывание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Готорна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американского писателя, указывает на проблему безнравственности человека. Данная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 актуальна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для современного общества. В наше время безнравственность настолько сильно «влилась» в личность человека, что она приводит к совершению преступлений.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14752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II абзац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точки зрения автора по проблеме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Выдающийся американский писатель Н.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Готорн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своем высказывании говорит о влиянии денег на жизнь человека, на его характер, на его нравственные качества. С точкой зрения 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Готорна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нельзя не согласиться. Становясь богаче, человек «теряет» свои моральные и нравственные качества. Получая деньги, человек получает власть. И получив власть над другими, человек лишается всякой разумности.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35846"/>
            <a:ext cx="8929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III абзац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теоретическое обоснование точки зрения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Нравственность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степень усвоения личностью моральных ценностей общества. Нравственное сознание человека - отражение в сознании человека отношения к нравственным нормам. </a:t>
            </a:r>
            <a:r>
              <a:rPr lang="ru-RU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Данное высказывание можно подтвердить высказываниями ( мнениями) известных людей (приводятся примеры - цитаты)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 нравственности человека рассуждали многие деятельные личности, например,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Карлайль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Томас, который утверждал, что «Наличные – не единственная связь человека с человеком». Существуют высказывания о том, что «деньги не имеют никакой морали», «деньги портят человека». И сложно этому противостоять. Ведь на самом деле так оно и есть.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572140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1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IV. Примеры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влияния денег на личность затрагивалась и известными писателями. В своей повести «Герой нашего времени» М. Ю. Лермонтов раскрывает сущность людей, которые во главе всего ставят цель – любой ценой заполучить богатства. Так, брат главной героини ради получения коня решил отдать свою родную сестру цыгану, при этом придумав план, по которому причастить его к совершению бесчеловечного поступка условно было нельзя.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71475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V. Аргументация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собственный опыт).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Влияние денег на человека можно наблюдать и в повседневной      жизни, стоит лишь включить телевизор. На любом канале можно увидеть новости, в которых говорится о преступлении, совершенном из корыстных целей. Сколько показывают судебных разбирательств, в которых родственники идут на крайние меры (убийство в том числе) ради получения завещания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VI. Вывод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Возвращаясь к затронутой теме,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 сказать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проблема безнравственности в стране, как и была, так и останется до тех пор, пока государство не установит надзор за соблюдением моральных норм, так как проблема безнравственности слишком велика и без вмешательства государства ее не «уничтожить»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97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Готовимся к ЕГЭ по обществознанию (С9) структура эссе</vt:lpstr>
      <vt:lpstr>СОВЕТЫ при работе с заданием С9</vt:lpstr>
      <vt:lpstr>И так:</vt:lpstr>
      <vt:lpstr>Пример №1 «Не искусству приобретать следует учиться, а искусству расходовать». (И. Стобей)  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10</cp:revision>
  <dcterms:created xsi:type="dcterms:W3CDTF">2012-06-26T08:46:58Z</dcterms:created>
  <dcterms:modified xsi:type="dcterms:W3CDTF">2012-06-26T09:57:48Z</dcterms:modified>
</cp:coreProperties>
</file>