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B48-3CFC-4002-A1BF-548B86881CB0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13A-F998-43ED-9F06-AA4F9DE6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9B48-3CFC-4002-A1BF-548B86881CB0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A13A-F998-43ED-9F06-AA4F9DE6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/>
              <a:t>Хоровое пение как способ духовно-нравственного развития и воспитания ребенка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latin typeface="+mn-lt"/>
              </a:rPr>
              <a:t>Методологическая основа разработки 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и реализации ФГОС </a:t>
            </a:r>
            <a:br>
              <a:rPr lang="ru-RU" sz="2800" b="1" smtClean="0">
                <a:latin typeface="+mn-lt"/>
              </a:rPr>
            </a:br>
            <a:r>
              <a:rPr lang="ru-RU" sz="1400" b="1" smtClean="0">
                <a:latin typeface="+mn-lt"/>
              </a:rPr>
              <a:t/>
            </a:r>
            <a:br>
              <a:rPr lang="ru-RU" sz="1400" b="1" smtClean="0">
                <a:latin typeface="+mn-lt"/>
              </a:rPr>
            </a:br>
            <a:r>
              <a:rPr lang="ru-RU" sz="2400" b="1" smtClean="0">
                <a:latin typeface="+mn-lt"/>
              </a:rPr>
              <a:t>Концепция духовно-нравственного развития и воспитания личности</a:t>
            </a:r>
            <a:endParaRPr lang="ru-RU" sz="2400" b="1" dirty="0" smtClean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«духовно-нравственное воспитание»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2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хоровое пение в системе музыкального образования и воспитания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хорового пения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6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Хоровое пение как способ духовно-нравственного развития и воспитания ребенка</vt:lpstr>
      <vt:lpstr>Презентация PowerPoint</vt:lpstr>
      <vt:lpstr>Презентация PowerPoint</vt:lpstr>
      <vt:lpstr>Методологическая основа разработки  и реализации ФГОС   Концепция духовно-нравственного развития и воспитания личности</vt:lpstr>
      <vt:lpstr>Термин «духовно-нравственное воспитание»</vt:lpstr>
      <vt:lpstr>Презентация PowerPoint</vt:lpstr>
      <vt:lpstr>Детское хоровое пение в системе музыкального образования и воспитания</vt:lpstr>
      <vt:lpstr>Влияние хорового пения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Хоровое пение как способ духовно-нравственного развития и воспитания ребенка</dc:title>
  <dc:creator>User</dc:creator>
  <cp:lastModifiedBy>User</cp:lastModifiedBy>
  <cp:revision>2</cp:revision>
  <dcterms:created xsi:type="dcterms:W3CDTF">2013-08-16T06:33:43Z</dcterms:created>
  <dcterms:modified xsi:type="dcterms:W3CDTF">2013-08-16T06:34:46Z</dcterms:modified>
</cp:coreProperties>
</file>