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13FA-0E74-4860-B29B-3DC9EB99BFBC}" type="datetimeFigureOut">
              <a:rPr lang="ru-RU" smtClean="0"/>
              <a:pPr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80A7-F64C-4F37-AAB2-B0C663FD9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Company_violin_Shost_Ovo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3.jpeg"/><Relationship Id="rId4" Type="http://schemas.openxmlformats.org/officeDocument/2006/relationships/image" Target="../media/image32.jpeg"/><Relationship Id="rId9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8%D0%B7%D0%BE%D0%B1%D1%80%D0%B0%D0%B6%D0%B5%D0%BD%D0%B8%D0%B5:Wiktor_Michajlowitsch_Wassnezow_00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38" y="300037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образы в творчестве В. М. Васнецова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38" y="46434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Коренева Ольга Валерьевна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МОУ «СОШ № 72»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Саратов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Program Files\Microsoft Office\CLIPART\PUB60COR\J0153302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0"/>
            <a:ext cx="8072494" cy="30003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Company_violin_Shost_Ov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75" y="614362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Спящая красавица.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navyaloshina.ru/spyawaya_krasavic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143380"/>
            <a:ext cx="5648325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286250" y="214313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символический смысл имеют, пожалуй, картины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Несмеяна-царевна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«Спящая царевна», — в каждой из них читается мысль об истории Руси, на одной — замученной  завоевателями,  на другой — спящей, забытой потомками. Но и здесь художник  сохраняет особую трепетность в написании женских образов.</a:t>
            </a:r>
          </a:p>
        </p:txBody>
      </p:sp>
      <p:pic>
        <p:nvPicPr>
          <p:cNvPr id="9" name="Рисунок 8" descr="http://www.navyaloshina.ru/carevna_nesmeyan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3857652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214813" y="3500438"/>
            <a:ext cx="27146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Несмеяна-царевна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1916-26</a:t>
            </a:r>
          </a:p>
        </p:txBody>
      </p:sp>
      <p:pic>
        <p:nvPicPr>
          <p:cNvPr id="10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57188" y="214313"/>
            <a:ext cx="8501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Новым словом художника стали и его декорации и костюмы к весенней сказке А.Н. Островского "Снегурочка", вначале поставленной на домашней сцене у Мамонтовых в 1882 году, а затем, в 1885 году, в частной опере Саввы Ивановича на музыку Римского-Корсакова. Впервые на русской сцене появились декорации, неотделимые от общего замысла спектакля и оказавшие влияние на его сценографию в целом. Это был образ сказочной Древней Руси, царства доброго царя Берендея</a:t>
            </a:r>
            <a:r>
              <a:rPr lang="ru-RU" b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>
                <a:solidFill>
                  <a:srgbClr val="000080"/>
                </a:solidFill>
                <a:latin typeface="Times New Roman CYR"/>
                <a:cs typeface="Times New Roman" pitchFamily="18" charset="0"/>
              </a:rPr>
              <a:t/>
            </a:r>
            <a:br>
              <a:rPr lang="ru-RU" sz="1300" b="1">
                <a:solidFill>
                  <a:srgbClr val="000080"/>
                </a:solidFill>
                <a:latin typeface="Times New Roman CYR"/>
                <a:cs typeface="Times New Roman" pitchFamily="18" charset="0"/>
              </a:rPr>
            </a:br>
            <a:r>
              <a:rPr lang="ru-RU" sz="1300" b="1">
                <a:solidFill>
                  <a:srgbClr val="000080"/>
                </a:solidFill>
                <a:latin typeface="Times New Roman CYR"/>
                <a:cs typeface="Times New Roman" pitchFamily="18" charset="0"/>
              </a:rPr>
              <a:t>  </a:t>
            </a:r>
            <a:endParaRPr lang="ru-RU"/>
          </a:p>
        </p:txBody>
      </p:sp>
      <p:pic>
        <p:nvPicPr>
          <p:cNvPr id="12291" name="Рисунок 2" descr="http://www.ssga.ru/erudites_info/art/vasnezov/htmlpict/3_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25003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http://www.ssga.ru/erudites_info/art/vasnezov/htmlpict/3_19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286000"/>
            <a:ext cx="25431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5000625"/>
            <a:ext cx="58578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Снегурочка выделяется задумчивым, печальным настроением, загадочностью. Ее облик родился из мягкого сочетания цветов - 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охристого. Фигурка чуть тронута белилами, будто припорошена снегом. Снегурочка - это мечта о прекрасном, женственность родной природы (1885, ПТ)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6000750"/>
            <a:ext cx="7953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Купава</a:t>
            </a:r>
          </a:p>
        </p:txBody>
      </p:sp>
      <p:pic>
        <p:nvPicPr>
          <p:cNvPr id="7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14313" y="214313"/>
            <a:ext cx="43576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Спустя годы Васнецов вновь возвращается к образу Снегурочки . На картине изображена девочка, одиноко бредущая по заснеженному лесу. Вот что по этому поводу пишет исследователь творчества Васнецова Н.А. Ярославцева: </a:t>
            </a:r>
          </a:p>
          <a:p>
            <a:pPr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"В светлом лице Снегурочки затаилась тревога... Страх девочки глубинного характера, это скорее предчувствие </a:t>
            </a:r>
          </a:p>
          <a:p>
            <a:pPr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скорой гибели от любви -  любви  к людям... Женский образ возвышается у Васнецова до божественного звучания, </a:t>
            </a:r>
          </a:p>
          <a:p>
            <a:pPr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 нем переплетаются небесное и земное..." Исследователь видит в лице Снегурочки сходство с Верой Мамонто-вой, олицетворяющей для Васнецова образ "чистой заснеженной России". </a:t>
            </a:r>
            <a:endParaRPr lang="ru-RU">
              <a:solidFill>
                <a:srgbClr val="95373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Снегурочка в интерпретации Васнецова - это не просто идеальный женский </a:t>
            </a:r>
          </a:p>
          <a:p>
            <a:pPr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образ. Это выражение мечты о прекрасном, это природа, ставшая на какое-то время одушевленной</a:t>
            </a:r>
            <a:r>
              <a:rPr lang="ru-RU" sz="160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ssga.ru/erudites_info/art/vasnezov/htmlpict/3_2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36433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286375" y="5929313"/>
            <a:ext cx="3500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«Снегурочка». 1899 год ГТГ </a:t>
            </a:r>
            <a:endParaRPr lang="ru-RU" sz="1600">
              <a:solidFill>
                <a:srgbClr val="632523"/>
              </a:solidFill>
              <a:latin typeface="Calibri" pitchFamily="34" charset="0"/>
            </a:endParaRPr>
          </a:p>
        </p:txBody>
      </p:sp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714875" y="214313"/>
            <a:ext cx="378618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 этому образу хочется присоединить и Елену Прекрасную</a:t>
            </a:r>
          </a:p>
          <a:p>
            <a:pPr algn="ctr"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 робко опущенным взором, кроткая и пленительная, склонила царевна голову на грудь своего суженого. Метод работы Васнецова над образами был прежним. Прототип он искал в реальной действительности. Писал для Елены Прекрасной этюд с племянницы Мамонтова юной Наталии Мамонтовой. </a:t>
            </a:r>
          </a:p>
          <a:p>
            <a:pPr algn="ctr" eaLnBrk="0" hangingPunct="0"/>
            <a:r>
              <a:rPr lang="ru-RU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Для Васнецова было  важно не внешнее сходство, а настроение, внутреннее душевное состояние модели. Истинно прекрасна русская царевна в своем великолепном царственном убранстве. Васнецов выступает как блестящий колорист и тонкий психолог. Изящество, благородство, некая душевная сосредоточенность, очарование сквозит в этом чудесном образе</a:t>
            </a:r>
          </a:p>
        </p:txBody>
      </p:sp>
      <p:pic>
        <p:nvPicPr>
          <p:cNvPr id="3" name="Рисунок 2" descr="http://www.navyaloshina.ru/iva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429156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313" y="6215063"/>
            <a:ext cx="4500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 Царевич на сером волке. 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1889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 descr="http://www.ssga.ru/erudites_info/art/vasnezov/htmlpict/3_23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4291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4929188" y="1500188"/>
            <a:ext cx="3786187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«Портрет Татьяны Викторовны Васнецовой», единственной дочери Виктора Михайловича, сделан в 1897 году, когда ей исполнилось 18 лет. Она была художницей, свою жизнь посвятила отцу, хранению его наследия. При ней Дом стал музеем, благодаря Татьяне Викторовне удалось сберечь в целости и сохранности все рисунки и картины Васнецова, мастерскую, весь дом. В портрете выражена глубина личности этой незаурядной девушки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4857750" y="285750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Васнецов искал в модели такое чувство, которое можно выразить через позу и общее настроение. </a:t>
            </a:r>
            <a:endParaRPr lang="ru-RU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714750" y="214313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80"/>
                </a:solidFill>
                <a:latin typeface="Times New Roman CYR"/>
                <a:cs typeface="Times New Roman" pitchFamily="18" charset="0"/>
              </a:rPr>
              <a:t> </a:t>
            </a:r>
            <a:r>
              <a:rPr lang="ru-RU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Всегда художник будет искать обобщенные черты сказочной красавицы, русской "лебедушки", той, которой посвящено в народе столько песен и сказок и черты которой так ему близки. У Васнецова женские образы вообще пленительны. Он писал только близких  "по духу", как он сам говорил. Это и Елизавета Ивановна Мамонтова, и ее дочь Веруша, и киевлянка Елена, Леля Прахова. </a:t>
            </a:r>
            <a:endParaRPr lang="ru-RU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sga.ru/erudites_info/art/vasnezov/htmlpict/3_22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4288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4143375"/>
            <a:ext cx="3429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Не было для Васнецова более близкого ему по духу человека, чем Елизавета Григорьевна  Мамонтова</a:t>
            </a:r>
            <a:r>
              <a:rPr lang="ru-RU" sz="13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Именно  она сказала, что работа во Владимирском соборе — это «путь к свету», и он с ней согласился. </a:t>
            </a:r>
            <a:r>
              <a:rPr lang="ru-RU" sz="1400">
                <a:solidFill>
                  <a:srgbClr val="632523"/>
                </a:solidFill>
                <a:latin typeface="Calibri" pitchFamily="34" charset="0"/>
              </a:rPr>
              <a:t/>
            </a:r>
            <a:br>
              <a:rPr lang="ru-RU" sz="1400">
                <a:solidFill>
                  <a:srgbClr val="632523"/>
                </a:solidFill>
                <a:latin typeface="Calibri" pitchFamily="34" charset="0"/>
              </a:rPr>
            </a:br>
            <a:r>
              <a:rPr lang="ru-RU" sz="1400">
                <a:solidFill>
                  <a:srgbClr val="632523"/>
                </a:solidFill>
                <a:latin typeface="Calibri" pitchFamily="34" charset="0"/>
              </a:rPr>
              <a:t>  </a:t>
            </a:r>
          </a:p>
          <a:p>
            <a:pPr algn="ctr"/>
            <a:r>
              <a:rPr lang="ru-RU" sz="13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srgbClr val="632523"/>
              </a:solidFill>
              <a:latin typeface="Calibri" pitchFamily="34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85750" y="60277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Портрет 1885 года приоткрывает </a:t>
            </a:r>
            <a:r>
              <a:rPr lang="ru-RU" sz="160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тайники</a:t>
            </a:r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ее души (Музей "Абрамцево</a:t>
            </a:r>
            <a:r>
              <a:rPr lang="ru-RU" sz="16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"). </a:t>
            </a:r>
            <a:endParaRPr lang="ru-RU" sz="1600">
              <a:solidFill>
                <a:srgbClr val="632523"/>
              </a:solidFill>
              <a:latin typeface="Calibri" pitchFamily="34" charset="0"/>
            </a:endParaRPr>
          </a:p>
        </p:txBody>
      </p:sp>
      <p:pic>
        <p:nvPicPr>
          <p:cNvPr id="8" name="Рисунок 7" descr="http://www.ssga.ru/erudites_info/art/vasnezov/htmlpict/3_22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143380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286500" y="5429250"/>
            <a:ext cx="2357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Деталь  портрета большого друга Васнецова - обаятельной Верушки Мамонтовой (1896, Музей "Абрамцево"). </a:t>
            </a:r>
            <a:endParaRPr lang="ru-RU" sz="120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714875" y="357188"/>
            <a:ext cx="3786188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Елена Прахова (1871-1948) была дочерью Адриана Викторовича Прахова, историка искусств, председателя комиссии по постройке Владимирского собора, того самого, что заказал его росписи Виктору Михайловичу. Семья Праховых стала на долгие годы духовным прибежищем Васнецова в Киеве. В их доме он находил отдых, признание и поклонение. Особое понимание было между ним и юной Лелей Праховой, которая разучивала для него любимого им Баха - Леля, как и ее мать, была прекрасной пианисткой, изумительно вышивала шелком по рисункам Васнецова на религиозные сюжеты. </a:t>
            </a:r>
            <a:r>
              <a:rPr lang="ru-RU" sz="16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Несмотря на разницу в возрасте, Васнецова связывала с Еленой Праховой большая дружба. </a:t>
            </a:r>
            <a:endParaRPr lang="ru-RU" sz="160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953735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953735"/>
                </a:solidFill>
                <a:latin typeface="Calibri" pitchFamily="34" charset="0"/>
              </a:rPr>
            </a:br>
            <a:endParaRPr lang="ru-RU">
              <a:solidFill>
                <a:srgbClr val="953735"/>
              </a:solidFill>
              <a:latin typeface="Calibri" pitchFamily="34" charset="0"/>
            </a:endParaRPr>
          </a:p>
        </p:txBody>
      </p:sp>
      <p:pic>
        <p:nvPicPr>
          <p:cNvPr id="3" name="Рисунок 2" descr="http://www.ssga.ru/erudites_info/art/vasnezov/htmlpict/3_22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42875" y="485775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портрет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(1894, ГТТ) говорит об изысканности вкуса и духовной красоте этой девушки. Ее пальцы нежно  прикасаются к клавишам, как бы извлекая "серебристый звук", то было характерно для исполнения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Праховой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Баха и Бетховена.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85750" y="5786438"/>
            <a:ext cx="7786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Вера Саввишна Мамонтова  неоднократно позировала В.М. Васнецову. И в каждом образе чистота, свет и поэзия, строгость и сдержанность. Художник любуется своей моделью</a:t>
            </a:r>
          </a:p>
        </p:txBody>
      </p:sp>
      <p:pic>
        <p:nvPicPr>
          <p:cNvPr id="3" name="Рисунок 2" descr="http://www.nearyou.ru/vvasnetsov/bojr8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14290"/>
            <a:ext cx="4643470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3714750"/>
            <a:ext cx="17859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r>
              <a:rPr lang="ru-RU" sz="1300" b="1">
                <a:solidFill>
                  <a:srgbClr val="663333"/>
                </a:solidFill>
                <a:latin typeface="Palatino Linotype" pitchFamily="18" charset="0"/>
                <a:cs typeface="Times New Roman" pitchFamily="18" charset="0"/>
              </a:rPr>
              <a:t>Боярышня (Портрет В.С.Мамонтовой)</a:t>
            </a:r>
            <a:endParaRPr lang="ru-RU" sz="13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1100">
                <a:solidFill>
                  <a:srgbClr val="663333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1884г, холст, масло, </a:t>
            </a:r>
            <a:br>
              <a:rPr lang="ru-RU" sz="1100">
                <a:solidFill>
                  <a:srgbClr val="663333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100">
                <a:solidFill>
                  <a:srgbClr val="663333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>
                <a:solidFill>
                  <a:srgbClr val="663333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42875" y="0"/>
            <a:ext cx="40005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Какая плавность, текучесть линий светлых рук, шеи, темной головки с вдетой в прическу ромашкой. И белое платье со скромным рисунком, и виноградная ветка –райский символ - в почти детских руках, и полуоткрытый рот, и чудесный глубокий взгляд карих глаз — все содержательно, полно поэзии, понимания всей глубины этой чарующей натуры. Вера в полном расцвете молодости и красоты, ей двадцать один год. Но, вероятно, для Васнецова она была выражением чего-то более высшего, может быть, своей России, столь глубоко им любимой. Во всяком случае через какое-то время он посылает ей в Италию, где она путешествует, стихи как «дополнение к портрету  посвященные родине: «Только одна мне родная... Руси я только одной... сердце  любовью сгорая, Руси отдам я святой». </a:t>
            </a:r>
            <a:r>
              <a:rPr lang="ru-RU" sz="14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 самой Вере выражен тот тип женской красоты, в котором для Васнецова заключен духовный идеал. "Портрет  Веры Мамонтовой" - это гармония  небесного и земного, что было окончательно завершено в образе Богоматери  во Владимирском соборе. </a:t>
            </a:r>
          </a:p>
        </p:txBody>
      </p:sp>
      <p:pic>
        <p:nvPicPr>
          <p:cNvPr id="3" name="Рисунок 2" descr="http://www.ickust.claw.ru/shared/4/htmlpict/pictures/3_55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290"/>
            <a:ext cx="41434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4357688" y="6357938"/>
            <a:ext cx="4214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632523"/>
                </a:solidFill>
                <a:latin typeface="Verdana" pitchFamily="34" charset="0"/>
                <a:cs typeface="Times New Roman" pitchFamily="18" charset="0"/>
              </a:rPr>
              <a:t>Портрет В.С. Мамонтовой", холст, масло, 146х87, 1896, Музей "Абрамцево" </a:t>
            </a:r>
            <a:endParaRPr lang="ru-RU" sz="1200">
              <a:solidFill>
                <a:srgbClr val="632523"/>
              </a:solidFill>
            </a:endParaRPr>
          </a:p>
        </p:txBody>
      </p:sp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0" y="142875"/>
            <a:ext cx="4357688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родился в художнике образ Богоматери? Детские ли впечатления тому способствовали, рафаэлевская ли Сикстинская мадонна, широко воспроизводимая в иллюстрированных журналах, собственная ли юношеская тяга к выражению идеального («Красота для нас не была сама по себе, а служила отражением и выражением высшей духовной красоты, то есть внутренней, а не внешней только», — объяснял Васнецов В.В. Стасову), но еще в 1871 году, двадцатитрехлетним студентом Академии художеств, он делает эскиз, в котором уже найден в общих чертах будущий образ Богоматери. А через десять лет напишет для иконостаса чудесной абрамцевской церковки Богоматерь в фиолетово-пурпурном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мафории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держащую на руках сына со вскинутыми ручками. Но пока это лишь образ прекрасной молодой женщины, воплотившей в себе идеал святого материнства. </a:t>
            </a:r>
          </a:p>
        </p:txBody>
      </p:sp>
      <p:pic>
        <p:nvPicPr>
          <p:cNvPr id="3" name="Рисунок 2" descr="http://www.ickust.claw.ru/shared/4/htmlpict/pictures/3_56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6433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214313" y="6286500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 Богоматери во Владимирском соборе </a:t>
            </a:r>
          </a:p>
        </p:txBody>
      </p:sp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676236" y="3467904"/>
            <a:ext cx="4006863" cy="928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lblImage" descr="Васнецов Виктор Михайлович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4714875" cy="523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7813" y="357188"/>
            <a:ext cx="32146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 Михайлович Васнецов был одним из первых мастеров русской живописи,  кто взялся за самые разнообразные области искусства - театральную декорацию, архитектуру, прикладное искусство и иллюстрацию.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знал восторженное преклонение и холодно-сдержанное, до полного неприятия, отношение к своему творчеству, огромный успех и резкую, граничащую с хулой, критику своих работ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4" name="Picture 12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6000768"/>
            <a:ext cx="5857916" cy="8572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428625"/>
            <a:ext cx="3214688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Поднявшись по высоким ступеням Владимирского собора, уже с паперти видишь Ее в открытые двери. Она идет из небесной глубины навстречу, чуть задержав шаг. В густом золотом сиянии Ее темная фигура величественна, строга. Большие глаза, иконописное лицо полны неземного скорбного чувства. Сильным и нежным движением прижимает Она к груди Сына. Глубокий синий цвет рукава Ее платья будто согревает ребенка, защищает. Она над тобой и с тобой. В ее душе покой и прощение.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 descr="http://www.ickust.claw.ru/shared/4/htmlpict/pictures/3_5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214313"/>
            <a:ext cx="4786312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214688" y="6396038"/>
            <a:ext cx="507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Фрагмент Владимирского собора с иконостасом, алтарем и заалтарной апсидой (1885 - 96) </a:t>
            </a:r>
          </a:p>
        </p:txBody>
      </p:sp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13" y="3717925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Богородица Васнецова встала в один ряд с мадоннами лучших живописцев мира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 Богоматери писали русские иконописцы, прославляли в картинах великие и безымянные живописцы Италии, Франции, Германии, всех христианских стран. Виктор Михайлович Васнецов не повторил никого.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2531" name="Рисунок 2" descr="http://www.ickust.claw.ru/shared/4/htmlpict/pictures/3_5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85750"/>
            <a:ext cx="27860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8000" y="357188"/>
            <a:ext cx="2286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 - Богоматерь на престоле с Сыном на коленях (1899 - 1901, ГРМ) </a:t>
            </a:r>
          </a:p>
        </p:txBody>
      </p:sp>
      <p:pic>
        <p:nvPicPr>
          <p:cNvPr id="5" name="Рисунок 4" descr="Богоматерь с младенце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857520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642938" y="5715000"/>
            <a:ext cx="21224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Богоматерь с младенцем</a:t>
            </a:r>
          </a:p>
        </p:txBody>
      </p:sp>
      <p:pic>
        <p:nvPicPr>
          <p:cNvPr id="7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38" y="5934075"/>
            <a:ext cx="22145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Владимирского собора. Эскиз. 1893-1895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www.navyaloshina.ru/tri_carevni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285728"/>
            <a:ext cx="257176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pic>
        <p:nvPicPr>
          <p:cNvPr id="11" name="Рисунок 10" descr="http://www.navyaloshina.ru/alenuwk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357166"/>
            <a:ext cx="2357454" cy="2500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142875" y="4429125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Сказочные царевны, Алёнушка, Снегурочка - вымышленные образы и  портреты жены, дочери, племянницы, близких Васнецову «по духу» женщин показывают нам многогранность того, что называется русская женская душа, которая становится для Васнецова олицетворением Родины, России.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5500688"/>
            <a:ext cx="8643937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Глубоко личные душевные переживания художника позволили ему с необыкновенной простотой и человечностью, воплотить в образе Богоматери красоту женственности, силу материнского чувства и проникновенную одухотворенность.          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Идеальный женский образ получил наконец свое завершение.</a:t>
            </a:r>
          </a:p>
        </p:txBody>
      </p:sp>
      <p:pic>
        <p:nvPicPr>
          <p:cNvPr id="4" name="Рисунок 3" descr="http://www.ickust.claw.ru/shared/4/htmlpict/pictures/3_55_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19060">
            <a:off x="6653067" y="729579"/>
            <a:ext cx="22358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  <a:sp3d>
            <a:bevelT prst="slope"/>
          </a:sp3d>
        </p:spPr>
      </p:pic>
      <p:pic>
        <p:nvPicPr>
          <p:cNvPr id="6" name="Рисунок 5" descr="http://www.ssga.ru/erudites_info/art/vasnezov/htmlpict/3_22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506833">
            <a:off x="555749" y="788030"/>
            <a:ext cx="2250299" cy="254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7" name="Рисунок 6" descr="http://www.ssga.ru/erudites_info/art/vasnezov/htmlpict/3_19_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9911037">
            <a:off x="387241" y="2059578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/>
            <a:lightRig rig="threePt" dir="t"/>
          </a:scene3d>
        </p:spPr>
      </p:pic>
      <p:pic>
        <p:nvPicPr>
          <p:cNvPr id="9" name="Рисунок 8" descr="http://www.ickust.claw.ru/shared/4/htmlpict/pictures/3_56_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14290"/>
            <a:ext cx="278608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Рисунок 9" descr="http://www.ssga.ru/erudites_info/art/vasnezov/htmlpict/3_23_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240318">
            <a:off x="7114683" y="2007520"/>
            <a:ext cx="1676121" cy="23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  <a:sp3d>
            <a:bevelT prst="convex"/>
          </a:sp3d>
        </p:spPr>
      </p:pic>
      <p:pic>
        <p:nvPicPr>
          <p:cNvPr id="13" name="Picture 3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6116" y="3786190"/>
            <a:ext cx="3214710" cy="64294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CLIPART\PUB60COR\J0153302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85728"/>
            <a:ext cx="8786874" cy="64294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88" y="214313"/>
            <a:ext cx="3357562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Думаю, не ошибусь, когда скажу, что сказки стряпухи и повествования бродячих людей заставили меня на всю жизнь полюбить настоящее и прошлое моего народа. Во многом они определили мой путь, дали направление моей будущей деятельности», -писал Васнецов.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портреты художника характеризуются поисками типа национальной красоты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Кстати сказать, он никогда не писал их на заказ – изображал только тех, кто был ему интересен и по – настоящему дорог.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3" name="Рисунок 2" descr="http://upload.wikimedia.org/wikipedia/commons/thumb/4/4e/Wiktor_Michajlowitsch_Wassnezow_003.jpg/220px-Wiktor_Michajlowitsch_Wassnezow_003.jpg">
            <a:hlinkClick r:id="rId2" tooltip="&quot;Wiktor Michajlowitsch Wassnezow 003.jpg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4000528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143000" y="5786438"/>
            <a:ext cx="1928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Автопортрет.     </a:t>
            </a:r>
            <a:r>
              <a:rPr lang="en-US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1873.</a:t>
            </a:r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Picture 3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1802" y="6072206"/>
            <a:ext cx="5578499" cy="78579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3646497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88" y="1500188"/>
            <a:ext cx="350043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из первых своих живописных работ "Жница" (1867, Тверь) художник выразил поэтичность и внутреннюю силу своей героини, те черты, которые станут неотъемлемыми качествами его женских образов. Васнецов почувствовал особую стать русской женщины и передал ее в форме, близкой к эпической. </a:t>
            </a:r>
          </a:p>
        </p:txBody>
      </p:sp>
      <p:pic>
        <p:nvPicPr>
          <p:cNvPr id="3" name="Рисунок 2" descr="http://www.ickust.claw.ru/shared/4/htmlpict/pictures/3_7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071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3860811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57188" y="214313"/>
            <a:ext cx="850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Одним из первых произведений в отечественном искусстве, где неразрывно слиты поэзия народных сказаний с поэтичностью и задушевностью родной русской природы, стала картина «Алёнушка».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88" y="1214438"/>
            <a:ext cx="3214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1880 года Виктор Михайлович жил в деревне Ахтырка, в нескольких верстах от Абрамцева. Он начинает писать пейзажные этюды, передающие грустное состояние природы.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Вскоре появляется эскиз, сделанный маслом, — босоногая крестьянская девочка, сжавшись комочком, сидит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камне у воды. За спиной ее — темное пятно леса. Так постепенно рождалась великая картина Васнецова. 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5" name="Рисунок 4" descr="http://www.ssga.ru/erudites_info/art/vasnezov/htmlpict/3_18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14644" cy="32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42875" y="4714875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 b="1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Эскиз будущей картины "Алёнушка" (1880, ГГТ)</a:t>
            </a:r>
            <a:endParaRPr lang="ru-RU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ssga.ru/erudites_info/art/vasnezov/htmlpict/3_18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00372"/>
            <a:ext cx="2428892" cy="29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2357438" y="6000750"/>
            <a:ext cx="3071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«Пруд в Ахтырке»(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Аленушкин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пруд) (1880, музей Абрамцево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3860811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50" y="6072188"/>
            <a:ext cx="83581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«Так глубоко выразить душу, так поэтично представить тип — для этого нужен талант художника», — писала критика о картине. </a:t>
            </a:r>
          </a:p>
        </p:txBody>
      </p:sp>
      <p:pic>
        <p:nvPicPr>
          <p:cNvPr id="4" name="Рисунок 3" descr="http://www.navyaloshina.ru/alenuwk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57166"/>
            <a:ext cx="5091128" cy="5500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429250" y="214313"/>
            <a:ext cx="29289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как будто давно жила в моей голове, но реально я увидел ее в Ахтырке, когда встретил одну простоволосую девушку, поразившую мое воображение. Столько тоски, одиночества и чисто русской печали было в ее глазах… Каким-то особым русским духом веяло от нее…»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5357813" y="3500438"/>
            <a:ext cx="35004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Застывшая поза девочки, склоненная голова, разметавшиеся по плечам каштановые волосы, полный печали взгляд -- все говорит о тоске и горе Аленушки. </a:t>
            </a:r>
          </a:p>
          <a:p>
            <a:r>
              <a:rPr lang="ru-RU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Природа созвучна ее настроению, она словно </a:t>
            </a:r>
          </a:p>
          <a:p>
            <a:r>
              <a:rPr lang="ru-RU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скорбит вместе с девочкой.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857875" y="214313"/>
            <a:ext cx="271462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Картина "Три царевны подземного царства" должна была олицетворять богатство недр пробужденного края. Васнецов за основу взял старинную сказку о том, как крестьянский сын Иван, спустившись под землю, нашел там царства золота, драгоценных камней и железа (так в сказке, в картине - каменного угля)    и вывел на землю трех царевен этих царств. </a:t>
            </a:r>
            <a:endParaRPr lang="ru-RU" sz="1600">
              <a:solidFill>
                <a:srgbClr val="95373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Поражает искусная проработка их одежды, недаром Васнецов знаменит как великолепный знаток и мастер орнаментов. </a:t>
            </a:r>
            <a:endParaRPr lang="en-US" sz="1600">
              <a:solidFill>
                <a:srgbClr val="95373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Никаких событий в картине не происходит, но царевны, их наряды написаны с таким живописным мастерством, что рассматривать их можно бесконечно. </a:t>
            </a:r>
            <a:endParaRPr lang="ru-RU" sz="160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navyaloshina.ru/tri_carev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5581650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214313" y="6273800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Совершенно очевидно, что художник  искал идеал </a:t>
            </a:r>
          </a:p>
          <a:p>
            <a:pPr eaLnBrk="0" hangingPunct="0"/>
            <a:r>
              <a:rPr lang="ru-RU" sz="1600" b="1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женской  красоты.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0" y="285750"/>
            <a:ext cx="40005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Васнецов дважды писал картину "Три царевны подземного царства". На фрагменте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картины царевна каменного угля изображена с руками,  лежащими вдоль тела, что придает фигуре спокойствие и величавость. Она очень хороша в своем иссиня-черном платье с драгоценными украшениями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786313" y="3143250"/>
            <a:ext cx="3857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Художник изобразил царевен в роскошных убранствах, символизирующих богатства земли. Можно долго любоваться блеском парчи, жемчужными</a:t>
            </a:r>
            <a:r>
              <a:rPr lang="en-US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кокошниками, россыпью драгоценных камней, величавостью поз. Художник как будто искал образ вечной женственности, крепости земли, отсюда и некоторая статичность, монументальность композиции</a:t>
            </a:r>
            <a:r>
              <a:rPr lang="ru-RU" sz="1600" b="1">
                <a:solidFill>
                  <a:srgbClr val="000080"/>
                </a:solidFill>
                <a:latin typeface="Times New Roman CYR"/>
                <a:cs typeface="Times New Roman" pitchFamily="18" charset="0"/>
              </a:rPr>
              <a:t>. </a:t>
            </a:r>
            <a:endParaRPr lang="ru-RU" sz="1600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4214813"/>
            <a:ext cx="4357688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характеров - третьей, младшей царевны - получит дальнейшее развитие в женских образах. Затаенная душевная печаль этой смиренно-гордой девушки будет встречаться и в его портретах, и в вымышленных образах.</a:t>
            </a:r>
          </a:p>
        </p:txBody>
      </p:sp>
      <p:pic>
        <p:nvPicPr>
          <p:cNvPr id="6" name="Рисунок 5" descr="http://www.russianculture.ru/Culture_img/22-29-1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64347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avyaloshina.ru/Carevna_lyaguw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3800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215063" y="5357813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Царевна - лягушка.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5643563"/>
            <a:ext cx="85010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Бодрыми, чистыми звуками и красками проникнуто полотно, славящее русскую красавицу, премудрую Царевну-лягушку. Ее древнерусский наряд изумрудного цвета здесь торжествен и царственно прекрасен, как и сама царевна.</a:t>
            </a:r>
          </a:p>
        </p:txBody>
      </p:sp>
      <p:pic>
        <p:nvPicPr>
          <p:cNvPr id="6" name="Picture 4" descr="C:\Program Files\Microsoft Office\CLIPART\PUB60COR\J0099171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569081" y="4075125"/>
            <a:ext cx="4221176" cy="9286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1883</Words>
  <Application>Microsoft Office PowerPoint</Application>
  <PresentationFormat>Экран (4:3)</PresentationFormat>
  <Paragraphs>77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Женские образы в творчестве В. М. Васнецова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Женские образы в творчестве В. М. Васнецова</dc:title>
  <dc:creator>*</dc:creator>
  <cp:lastModifiedBy>*</cp:lastModifiedBy>
  <cp:revision>2</cp:revision>
  <dcterms:created xsi:type="dcterms:W3CDTF">2011-12-09T16:59:24Z</dcterms:created>
  <dcterms:modified xsi:type="dcterms:W3CDTF">2011-12-09T17:09:46Z</dcterms:modified>
</cp:coreProperties>
</file>