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F3D8-BA4E-4CD1-9E3F-52EF524D1CF6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4640CA-A927-413F-979D-712BC0D09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F3D8-BA4E-4CD1-9E3F-52EF524D1CF6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40CA-A927-413F-979D-712BC0D09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F3D8-BA4E-4CD1-9E3F-52EF524D1CF6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40CA-A927-413F-979D-712BC0D09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F3D8-BA4E-4CD1-9E3F-52EF524D1CF6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4640CA-A927-413F-979D-712BC0D09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F3D8-BA4E-4CD1-9E3F-52EF524D1CF6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40CA-A927-413F-979D-712BC0D09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F3D8-BA4E-4CD1-9E3F-52EF524D1CF6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40CA-A927-413F-979D-712BC0D09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F3D8-BA4E-4CD1-9E3F-52EF524D1CF6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64640CA-A927-413F-979D-712BC0D09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F3D8-BA4E-4CD1-9E3F-52EF524D1CF6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40CA-A927-413F-979D-712BC0D09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F3D8-BA4E-4CD1-9E3F-52EF524D1CF6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40CA-A927-413F-979D-712BC0D09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F3D8-BA4E-4CD1-9E3F-52EF524D1CF6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40CA-A927-413F-979D-712BC0D09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F3D8-BA4E-4CD1-9E3F-52EF524D1CF6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40CA-A927-413F-979D-712BC0D09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CBDF3D8-BA4E-4CD1-9E3F-52EF524D1CF6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4640CA-A927-413F-979D-712BC0D09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91;&#1088;&#1086;&#1082;%20&#1084;&#1091;&#1079;&#1099;&#1082;&#1080;%20&#1080;%20&#1052;&#1061;&#1050;\&#1084;&#1091;&#1079;&#1099;&#1082;&#1072;&#1083;&#1100;&#1085;&#1099;&#1085;&#1099;&#1077;%20&#1092;&#1072;&#1081;&#1083;&#1099;\34%20Chopin%20-%20Preludium%20As-dur%20(Kisliewski)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91;&#1088;&#1086;&#1082;%20&#1084;&#1091;&#1079;&#1099;&#1082;&#1080;%20&#1080;%20&#1052;&#1061;&#1050;\&#1084;&#1091;&#1079;&#1099;&#1082;&#1072;&#1083;&#1100;&#1085;&#1099;&#1085;&#1099;&#1077;%20&#1092;&#1072;&#1081;&#1083;&#1099;\34%20Chopin%20-%20Preludium%20As-dur%20(Kisliewski)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858180" cy="230124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66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66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53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Лувр</a:t>
            </a:r>
            <a:br>
              <a:rPr lang="ru-RU" sz="53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5300" i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Музей мадам </a:t>
            </a:r>
            <a:r>
              <a:rPr lang="ru-RU" sz="5300" i="1" dirty="0" err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Тюссо</a:t>
            </a:r>
            <a:r>
              <a:rPr lang="ru-RU" sz="5300" i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br>
              <a:rPr lang="ru-RU" sz="5300" i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5300" i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Прадо </a:t>
            </a:r>
            <a:br>
              <a:rPr lang="ru-RU" sz="5300" i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6000" b="1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66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857628"/>
            <a:ext cx="7000875" cy="17526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цикла</a:t>
            </a:r>
            <a:endParaRPr lang="ru-RU" sz="36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Экскурсия по виртуальному </a:t>
            </a:r>
            <a:r>
              <a:rPr lang="ru-RU" sz="36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музею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defRPr/>
            </a:pPr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Коренева  О.В. , МОУ  «СОШ № 72»</a:t>
            </a:r>
            <a:endParaRPr lang="ru-RU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1\Рабочий стол\Новая папка\лувр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71500"/>
            <a:ext cx="8572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1\Рабочий стол\тюсс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85750"/>
            <a:ext cx="7929562" cy="638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85750"/>
            <a:ext cx="7470775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 мадам Тюссо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1\Рабочий стол\Новая папка\тюсс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60338"/>
            <a:ext cx="8548687" cy="641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1\Рабочий стол\Новая папка\тюс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49275"/>
            <a:ext cx="8434388" cy="566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1\Рабочий стол\Новая папка\тюс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7188"/>
            <a:ext cx="3109913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C:\Documents and Settings\1\Рабочий стол\Новая папка\тюс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428625"/>
            <a:ext cx="40036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1\Рабочий стол\Новая папка\тюс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50813"/>
            <a:ext cx="828675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урок музыки и МХК\презент. МХК\тюс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190500"/>
            <a:ext cx="5000625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34 Chopin - Preludium As-dur (Kisliewski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4 Chopin - Preludium As-dur (Kisliewski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урок музыки и МХК\презент. МХК\тю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85725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урок музыки и МХК\презент. МХК\тюс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23825"/>
            <a:ext cx="6572250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1\Рабочий стол\Новая папка\тюс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28600"/>
            <a:ext cx="7788275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D:\урок музыки и МХК\презент. МХК\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363" y="428625"/>
            <a:ext cx="8859837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3"/>
          <p:cNvSpPr>
            <a:spLocks noGrp="1"/>
          </p:cNvSpPr>
          <p:nvPr>
            <p:ph type="title"/>
          </p:nvPr>
        </p:nvSpPr>
        <p:spPr>
          <a:xfrm>
            <a:off x="357188" y="642938"/>
            <a:ext cx="2284412" cy="1143000"/>
          </a:xfrm>
        </p:spPr>
        <p:txBody>
          <a:bodyPr/>
          <a:lstStyle/>
          <a:p>
            <a:pPr eaLnBrk="1" hangingPunct="1"/>
            <a:r>
              <a:rPr lang="ru-RU" sz="6000" b="1" i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Лувр</a:t>
            </a:r>
          </a:p>
        </p:txBody>
      </p:sp>
      <p:pic>
        <p:nvPicPr>
          <p:cNvPr id="5" name="34 Chopin - Preludium As-dur (Kisliewski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72500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8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1\Рабочий стол\Новая папка\тюс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106363"/>
            <a:ext cx="4357687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Прадо</a:t>
            </a:r>
            <a:endParaRPr lang="ru-RU" sz="60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Рисунок 2" descr="Музей Прад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0"/>
            <a:ext cx="22860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C:\Documents and Settings\1\Рабочий стол\прад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2197100"/>
            <a:ext cx="5949950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1\Рабочий стол\Новая папка\пр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76225"/>
            <a:ext cx="8461375" cy="622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1\Рабочий стол\Новая папка\пр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14300"/>
            <a:ext cx="8358187" cy="657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1\Рабочий стол\Новая папка\пр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220663"/>
            <a:ext cx="6005513" cy="642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1\Рабочий стол\Новая папка\пр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642938"/>
            <a:ext cx="85725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урок музыки и МХК\презент. МХК\пр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92075"/>
            <a:ext cx="5857875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урок музыки и МХК\презент. МХК\пр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109538"/>
            <a:ext cx="5000625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урок музыки и МХК\презент. МХК\п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14313"/>
            <a:ext cx="847725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1\Рабочий стол\Новая папка\прадо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847725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1\Рабочий стол\Новая папка\лув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679450"/>
            <a:ext cx="8628063" cy="5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1\Рабочий стол\Новая папка\лувр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69913"/>
            <a:ext cx="8569325" cy="571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урок музыки и МХК\презент. МХК\лувр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60338"/>
            <a:ext cx="8715375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урок музыки и МХК\презент. МХК\л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0588" y="214313"/>
            <a:ext cx="482282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урок музыки и МХК\презент. МХК\лув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60338"/>
            <a:ext cx="8643938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1\Рабочий стол\Новая папка\лувр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604838"/>
            <a:ext cx="8656637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1\Рабочий стол\Новая папка\лувр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96850"/>
            <a:ext cx="5429250" cy="646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</TotalTime>
  <Words>24</Words>
  <Application>Microsoft Office PowerPoint</Application>
  <PresentationFormat>Экран (4:3)</PresentationFormat>
  <Paragraphs>7</Paragraphs>
  <Slides>29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 Лувр Музей мадам Тюссо  Прадо   </vt:lpstr>
      <vt:lpstr>Лувр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Музей мадам Тюссо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               Прадо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Музеи   мира</dc:title>
  <dc:creator>*</dc:creator>
  <cp:lastModifiedBy>*</cp:lastModifiedBy>
  <cp:revision>2</cp:revision>
  <dcterms:created xsi:type="dcterms:W3CDTF">2011-12-09T17:49:43Z</dcterms:created>
  <dcterms:modified xsi:type="dcterms:W3CDTF">2011-12-09T18:01:17Z</dcterms:modified>
</cp:coreProperties>
</file>