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2">
                <a:lumMod val="40000"/>
                <a:lumOff val="60000"/>
                <a:alpha val="3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A881-8511-4919-9582-AB210AA62869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A307E-1D07-4FD2-9284-0C5FB22BC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OdessaScript" pitchFamily="2" charset="0"/>
                <a:cs typeface="Times New Roman" pitchFamily="18" charset="0"/>
              </a:rPr>
              <a:t>Государственная Третьяковская Галерея</a:t>
            </a:r>
            <a:b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OdessaScript" pitchFamily="2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OdessaScript" pitchFamily="2" charset="0"/>
                <a:cs typeface="Times New Roman" pitchFamily="18" charset="0"/>
              </a:rPr>
              <a:t> ЭРМИТАЖ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Odess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цикла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Экскурсия по виртуальному 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музею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Коренева  О.В. , МОУ  «СОШ № 72»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1\Рабочий стол\Новая папка\эр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47650"/>
            <a:ext cx="88773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1\Рабочий стол\Новая папка\эр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0013"/>
            <a:ext cx="8001000" cy="65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1\Рабочий стол\Новая папка\эр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71463"/>
            <a:ext cx="831532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1\Рабочий стол\Новая папка\эр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07963"/>
            <a:ext cx="6351587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1\Рабочий стол\Новая папка\эр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68288"/>
            <a:ext cx="8405812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1\Рабочий стол\Новая папка\эр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87313"/>
            <a:ext cx="485775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1\Рабочий стол\Новая папка\атл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95263"/>
            <a:ext cx="81438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1\Рабочий стол\Новая папка\ат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82613"/>
            <a:ext cx="84820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1\Рабочий стол\Новая папка\эр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1138"/>
            <a:ext cx="8472488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D:\урок музыки и МХК\презент. МХК\т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1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715000"/>
            <a:ext cx="847248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Третьяковская Галерея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D:\урок музыки и МХК\презент. МХК\трн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419100"/>
            <a:ext cx="8597900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урок музыки и МХК\презент. МХК\476595_7086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643937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урок музыки и МХК\презент. МХК\79d00192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928688"/>
            <a:ext cx="8794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1\Рабочий стол\Новая папка\т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149808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5" name="Picture 3" descr="C:\Documents and Settings\1\Рабочий стол\Новая папка\тр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00438"/>
            <a:ext cx="3049183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916" name="Picture 4" descr="C:\Documents and Settings\1\Рабочий стол\Новая папка\тр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00438"/>
            <a:ext cx="4468813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Documents and Settings\1\Рабочий стол\Новая папка\тр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57166"/>
            <a:ext cx="2005479" cy="26674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8" name="Picture 6" descr="C:\Documents and Settings\1\Рабочий стол\Новая папка\тр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57166"/>
            <a:ext cx="4000528" cy="2720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:\урок музыки и МХК\презент. МХК\тр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358775"/>
            <a:ext cx="9145588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-214338"/>
            <a:ext cx="7470775" cy="114300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ЭРМИТАЖ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2" descr="C:\Documents and Settings\1\Рабочий стол\Новая папка\э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92868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1\Рабочий стол\Новая папка\э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0038"/>
            <a:ext cx="8591550" cy="62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25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Государственная Третьяковская Галерея  ЭРМИТАЖ</vt:lpstr>
      <vt:lpstr>Государственная Третьяковская Галерея </vt:lpstr>
      <vt:lpstr>Слайд 3</vt:lpstr>
      <vt:lpstr>Слайд 4</vt:lpstr>
      <vt:lpstr>Слайд 5</vt:lpstr>
      <vt:lpstr>Слайд 6</vt:lpstr>
      <vt:lpstr>Слайд 7</vt:lpstr>
      <vt:lpstr>ЭРМИТАЖ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Третьяковская Галерея  ЭРМИТАЖ</dc:title>
  <dc:creator>*</dc:creator>
  <cp:lastModifiedBy>*</cp:lastModifiedBy>
  <cp:revision>3</cp:revision>
  <dcterms:created xsi:type="dcterms:W3CDTF">2011-12-09T18:11:22Z</dcterms:created>
  <dcterms:modified xsi:type="dcterms:W3CDTF">2011-12-09T18:28:58Z</dcterms:modified>
</cp:coreProperties>
</file>