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F2CDC-9D7E-4FA9-9FC8-F7FD63947FE8}" type="datetimeFigureOut">
              <a:rPr lang="ru-RU" smtClean="0"/>
              <a:t>19.02.2012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E8E2-81F5-4D84-8050-8AD6035C3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917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F2CDC-9D7E-4FA9-9FC8-F7FD63947FE8}" type="datetimeFigureOut">
              <a:rPr lang="ru-RU" smtClean="0"/>
              <a:t>19.02.2012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E8E2-81F5-4D84-8050-8AD6035C3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297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F2CDC-9D7E-4FA9-9FC8-F7FD63947FE8}" type="datetimeFigureOut">
              <a:rPr lang="ru-RU" smtClean="0"/>
              <a:t>19.02.2012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E8E2-81F5-4D84-8050-8AD6035C3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867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F2CDC-9D7E-4FA9-9FC8-F7FD63947FE8}" type="datetimeFigureOut">
              <a:rPr lang="ru-RU" smtClean="0"/>
              <a:t>19.02.2012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E8E2-81F5-4D84-8050-8AD6035C3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731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F2CDC-9D7E-4FA9-9FC8-F7FD63947FE8}" type="datetimeFigureOut">
              <a:rPr lang="ru-RU" smtClean="0"/>
              <a:t>19.02.2012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E8E2-81F5-4D84-8050-8AD6035C3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029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F2CDC-9D7E-4FA9-9FC8-F7FD63947FE8}" type="datetimeFigureOut">
              <a:rPr lang="ru-RU" smtClean="0"/>
              <a:t>19.02.2012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E8E2-81F5-4D84-8050-8AD6035C3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979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F2CDC-9D7E-4FA9-9FC8-F7FD63947FE8}" type="datetimeFigureOut">
              <a:rPr lang="ru-RU" smtClean="0"/>
              <a:t>19.02.2012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E8E2-81F5-4D84-8050-8AD6035C3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723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F2CDC-9D7E-4FA9-9FC8-F7FD63947FE8}" type="datetimeFigureOut">
              <a:rPr lang="ru-RU" smtClean="0"/>
              <a:t>19.02.2012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E8E2-81F5-4D84-8050-8AD6035C3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275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F2CDC-9D7E-4FA9-9FC8-F7FD63947FE8}" type="datetimeFigureOut">
              <a:rPr lang="ru-RU" smtClean="0"/>
              <a:t>19.02.2012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E8E2-81F5-4D84-8050-8AD6035C3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22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F2CDC-9D7E-4FA9-9FC8-F7FD63947FE8}" type="datetimeFigureOut">
              <a:rPr lang="ru-RU" smtClean="0"/>
              <a:t>19.02.2012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E8E2-81F5-4D84-8050-8AD6035C3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512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F2CDC-9D7E-4FA9-9FC8-F7FD63947FE8}" type="datetimeFigureOut">
              <a:rPr lang="ru-RU" smtClean="0"/>
              <a:t>19.02.2012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E8E2-81F5-4D84-8050-8AD6035C3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096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F2CDC-9D7E-4FA9-9FC8-F7FD63947FE8}" type="datetimeFigureOut">
              <a:rPr lang="ru-RU" smtClean="0"/>
              <a:t>19.02.2012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2E8E2-81F5-4D84-8050-8AD6035C3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448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" y="764704"/>
            <a:ext cx="2626376" cy="32640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764704"/>
            <a:ext cx="3076340" cy="32640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27785" y="1412776"/>
            <a:ext cx="3456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Над вымыслом слезами обольюсь…</a:t>
            </a:r>
            <a:endParaRPr lang="ru-RU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" y="4029164"/>
            <a:ext cx="2626376" cy="28292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029164"/>
            <a:ext cx="3076340" cy="282883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5" y="1988840"/>
            <a:ext cx="3456384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752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44208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7186"/>
            <a:ext cx="2699792" cy="685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985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" y="2996952"/>
            <a:ext cx="9134629" cy="386104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4" y="-18159"/>
            <a:ext cx="6592108" cy="30151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-18160"/>
            <a:ext cx="2555776" cy="301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793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6414"/>
            <a:ext cx="4427984" cy="683877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66"/>
            <a:ext cx="4860032" cy="687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57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7467"/>
          </a:xfrm>
        </p:spPr>
      </p:pic>
    </p:spTree>
    <p:extLst>
      <p:ext uri="{BB962C8B-B14F-4D97-AF65-F5344CB8AC3E}">
        <p14:creationId xmlns:p14="http://schemas.microsoft.com/office/powerpoint/2010/main" val="672927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666936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Музыкальные иллюстрации к повести Пушкина (1974)</a:t>
            </a:r>
          </a:p>
          <a:p>
            <a:endParaRPr lang="ru-RU" dirty="0" smtClean="0"/>
          </a:p>
          <a:p>
            <a:r>
              <a:rPr lang="ru-RU" dirty="0" smtClean="0"/>
              <a:t>Состав оркестра: 2 флейты, флейта-пикколо, 2 гобоя, английский рожок, 2 кларнета, малый кларнет, 2 фагота, контрафагот, 4 валторны, 3 трубы, 3 тромбона, туба, литавры, бубен, малый барабан, тарелки, большой барабан, колокола, колокольчики, челеста, 2 арфы, фортепиано, струнные.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В 1964 году к Свиридову обратился известный артист и кинорежиссер В. Басов, приступавший к съемкам кинофильма «Метель» по пушкинской повести.</a:t>
            </a:r>
          </a:p>
          <a:p>
            <a:r>
              <a:rPr lang="ru-RU" dirty="0" smtClean="0"/>
              <a:t>Повесть «Метель» была написана А. С. Пушкиным (1799—1837) в 1830 году, в золотую пору его творчества, оставшуюся в истории под названием «Болдинская осень».</a:t>
            </a:r>
          </a:p>
          <a:p>
            <a:r>
              <a:rPr lang="ru-RU" dirty="0" smtClean="0"/>
              <a:t>Образец великолепной, лаконичной и ясной прозы, «Метель», написанная в один день, 20 октября, представляет собой, в сущности, анекдот о провинциальной семнадцатилетней девице, Марье Гавриловне Р., которая решила бежать из дома, чтобы тайно обвенчаться со своим бедным и потому неприемлемым для родителей избранником, и о том, как метель вмешалась в планы влюбленных и в результате полностью изменила судьбы трех человек.</a:t>
            </a:r>
          </a:p>
          <a:p>
            <a:r>
              <a:rPr lang="ru-RU" dirty="0" smtClean="0"/>
              <a:t>Композитора привлекла идея воссоздать в музыке образ современной Пушкину провинциальной России.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5684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840539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074123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576967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2069"/>
          </a:xfrm>
        </p:spPr>
      </p:pic>
    </p:spTree>
    <p:extLst>
      <p:ext uri="{BB962C8B-B14F-4D97-AF65-F5344CB8AC3E}">
        <p14:creationId xmlns:p14="http://schemas.microsoft.com/office/powerpoint/2010/main" val="2641291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071713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521"/>
          </a:xfrm>
        </p:spPr>
      </p:pic>
    </p:spTree>
    <p:extLst>
      <p:ext uri="{BB962C8B-B14F-4D97-AF65-F5344CB8AC3E}">
        <p14:creationId xmlns:p14="http://schemas.microsoft.com/office/powerpoint/2010/main" val="4222460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32240" cy="321297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231" y="3212976"/>
            <a:ext cx="6732240" cy="36450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212976"/>
            <a:ext cx="2431231" cy="36450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39" y="-8788"/>
            <a:ext cx="2431231" cy="322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6797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217</Words>
  <Application>Microsoft Office PowerPoint</Application>
  <PresentationFormat>Экран (4:3)</PresentationFormat>
  <Paragraphs>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3</cp:revision>
  <dcterms:created xsi:type="dcterms:W3CDTF">2012-02-19T15:16:57Z</dcterms:created>
  <dcterms:modified xsi:type="dcterms:W3CDTF">2012-02-19T15:51:02Z</dcterms:modified>
</cp:coreProperties>
</file>