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46" autoAdjust="0"/>
  </p:normalViewPr>
  <p:slideViewPr>
    <p:cSldViewPr>
      <p:cViewPr varScale="1">
        <p:scale>
          <a:sx n="64" d="100"/>
          <a:sy n="64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133600" y="6476999"/>
            <a:ext cx="3581400" cy="1107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133600" y="6476999"/>
            <a:ext cx="3581400" cy="1107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B%D0%B5%D0%B7%D0%BD%D0%B5%D0%B2,_%D0%93%D0%B5%D0%BD%D0%BD%D0%B0%D0%B4%D0%B8%D0%B9_%D0%9D%D0%B8%D0%BA%D0%BE%D0%BB%D0%B0%D0%B5%D0%B2%D0%B8%D1%87" TargetMode="External"/><Relationship Id="rId2" Type="http://schemas.openxmlformats.org/officeDocument/2006/relationships/hyperlink" Target="http://ru.wikipedia.org/wiki/%D0%A0%D1%8B%D0%B1%D0%BA%D0%B8%D0%BD,_%D0%98%D0%B2%D0%B0%D0%BD_%D0%9F%D0%B5%D1%82%D1%80%D0%BE%D0%B2%D0%B8%D1%8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3%D1%80%D1%8B%D0%B7%D0%BB%D0%BE%D0%B2,_%D0%91%D0%BE%D1%80%D0%B8%D1%81_%D0%92%D1%8F%D1%87%D0%B5%D1%81%D0%BB%D0%B0%D0%B2%D0%BE%D0%B2%D0%B8%D1%8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3%D1%80%D1%8B%D0%B7%D0%BB%D0%BE%D0%B2,_%D0%91%D0%BE%D1%80%D0%B8%D1%81_%D0%92%D1%8F%D1%87%D0%B5%D1%81%D0%BB%D0%B0%D0%B2%D0%BE%D0%B2%D0%B8%D1%87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0%D0%B2%D1%80%D0%B8%D1%87%D0%B5%D1%81%D0%BA%D0%B8%D0%B9_%D0%B4%D0%B2%D0%BE%D1%80%D0%B5%D1%8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A1%D0%B0%D0%BD%D0%BA%D1%82-%D0%9F%D0%B5%D1%82%D0%B5%D1%80%D0%B1%D1%83%D1%80%D0%B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4419600"/>
            <a:ext cx="4114800" cy="2057400"/>
          </a:xfrm>
        </p:spPr>
        <p:txBody>
          <a:bodyPr/>
          <a:lstStyle/>
          <a:p>
            <a:r>
              <a:rPr lang="ru-RU" dirty="0" smtClean="0"/>
              <a:t>Составитель: учитель истории                                                                              и    обществознания                                                                             МОБУ СОШ с. </a:t>
            </a:r>
            <a:r>
              <a:rPr lang="ru-RU" dirty="0" err="1" smtClean="0"/>
              <a:t>Ломовка</a:t>
            </a:r>
            <a:r>
              <a:rPr lang="ru-RU" dirty="0" smtClean="0"/>
              <a:t>                                                                              Петрова Е.А.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Развитие парламентаризма в России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81000" y="533400"/>
            <a:ext cx="8305800" cy="558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I созыва (14 января 1994 г. — 17 января 1996 г.)</a:t>
            </a:r>
            <a:endParaRPr lang="ru-RU" sz="1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Рыбкин, Иван Петрович"/>
              </a:rPr>
              <a:t>Рыбк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Рыбкин, Иван Петрович"/>
              </a:rPr>
              <a:t>ин Иван Петрович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(фракция Аграрной партии России (АПР)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II созыва (17 января 1996 г. — 18 января 2000 г.)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Селезнев, Геннадий Николаевич"/>
              </a:rPr>
              <a:t>Селезнёв Геннадий Николаевич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(фракция КПРФ)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III созыва (18 января 2000 г. — 29 декабря 2003 г.)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Селезнев, Геннадий Николаевич"/>
              </a:rPr>
              <a:t>Селезнёв Геннадий Николаевич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(фракция КПРФ, с 4 июня 2002 г. — независимый депутат)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IV созыва (29 декабря 2003 г. — 24 декабря 2007 г.)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Грызлов, Борис Вячеславович"/>
              </a:rPr>
              <a:t>Грызлов Борис Вячеславович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(фракция «Единая Россия»)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V созыва (с 24 декабря 2007 г.)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Грызлов, Борис Вячеславович"/>
              </a:rPr>
              <a:t>Грызлов Борис Вячеславович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(фракция «Единая Россия»)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1905000"/>
            <a:ext cx="320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Государственная дума V созыва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24 декабря 2007 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Грызлов, Борис Вячеславович"/>
              </a:rPr>
              <a:t>Председатель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Грызлов, Борис Вячеславович"/>
              </a:rPr>
              <a:t>Грызлов Борис Вячеславович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hlinkClick r:id="rId2" tooltip="Грызлов, Борис Вячеславович"/>
            </a:endParaRPr>
          </a:p>
        </p:txBody>
      </p:sp>
      <p:pic>
        <p:nvPicPr>
          <p:cNvPr id="3" name="Рисунок 2" descr="грызл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685800"/>
            <a:ext cx="4953000" cy="541020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229600" cy="32766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Спасибо </a:t>
            </a:r>
            <a:br>
              <a:rPr lang="ru-RU" sz="6600" b="1" dirty="0" smtClean="0"/>
            </a:br>
            <a:r>
              <a:rPr lang="ru-RU" sz="6600" b="1" dirty="0" smtClean="0"/>
              <a:t>за</a:t>
            </a:r>
            <a:br>
              <a:rPr lang="ru-RU" sz="6600" b="1" dirty="0" smtClean="0"/>
            </a:br>
            <a:r>
              <a:rPr lang="ru-RU" sz="6600" b="1" dirty="0" smtClean="0"/>
              <a:t> внимание!</a:t>
            </a:r>
            <a:endParaRPr lang="ru-RU" sz="6600" b="1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вгородское вече А.П. Рябуш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10462"/>
            <a:ext cx="7467600" cy="51427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«Новгородское вече» </a:t>
            </a:r>
            <a:br>
              <a:rPr lang="ru-RU" dirty="0" smtClean="0"/>
            </a:br>
            <a:r>
              <a:rPr lang="ru-RU" dirty="0" smtClean="0"/>
              <a:t>А.П. Рябушкин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нифе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0"/>
            <a:ext cx="3847866" cy="65768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43600" y="1295400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Манифест императора Николая </a:t>
            </a:r>
            <a:r>
              <a:rPr lang="en-US" sz="2400" dirty="0" smtClean="0"/>
              <a:t>II</a:t>
            </a:r>
            <a:r>
              <a:rPr lang="ru-RU" sz="2400" dirty="0" smtClean="0"/>
              <a:t> </a:t>
            </a:r>
          </a:p>
          <a:p>
            <a:r>
              <a:rPr lang="ru-RU" sz="2400" dirty="0" smtClean="0"/>
              <a:t>от 17 октября 1905 г. </a:t>
            </a:r>
          </a:p>
          <a:p>
            <a:r>
              <a:rPr lang="ru-RU" sz="2400" dirty="0" smtClean="0"/>
              <a:t>О создании</a:t>
            </a:r>
          </a:p>
          <a:p>
            <a:r>
              <a:rPr lang="ru-RU" sz="2400" dirty="0" smtClean="0"/>
              <a:t>Государственной </a:t>
            </a:r>
          </a:p>
          <a:p>
            <a:r>
              <a:rPr lang="ru-RU" sz="2400" dirty="0" smtClean="0"/>
              <a:t>Думы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рытие ду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6096000" cy="44196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3400" y="51816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Первое заседание Государственной думы состоялось 27 апреля 1906 года в </a:t>
            </a:r>
            <a:r>
              <a:rPr lang="ru-RU" sz="2400" dirty="0" smtClean="0">
                <a:solidFill>
                  <a:schemeClr val="bg1"/>
                </a:solidFill>
                <a:hlinkClick r:id="rId3" tooltip="Таврический дворец"/>
              </a:rPr>
              <a:t>Таврическом дворце</a:t>
            </a: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hlinkClick r:id="rId4" tooltip="Санкт-Петербург"/>
              </a:rPr>
              <a:t>Санкт-Петербурга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05600" y="1905000"/>
            <a:ext cx="2209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50" dirty="0" smtClean="0"/>
              <a:t>27 апреля </a:t>
            </a:r>
          </a:p>
          <a:p>
            <a:pPr algn="ctr"/>
            <a:r>
              <a:rPr lang="ru-RU" sz="2400" b="1" spc="-150" dirty="0" smtClean="0"/>
              <a:t>– </a:t>
            </a:r>
          </a:p>
          <a:p>
            <a:pPr algn="ctr"/>
            <a:r>
              <a:rPr lang="ru-RU" sz="2400" b="1" spc="-150" dirty="0" smtClean="0"/>
              <a:t>8 июля </a:t>
            </a:r>
          </a:p>
          <a:p>
            <a:pPr algn="ctr"/>
            <a:endParaRPr lang="ru-RU" sz="2400" b="1" spc="-150" dirty="0" smtClean="0"/>
          </a:p>
          <a:p>
            <a:pPr algn="ctr"/>
            <a:r>
              <a:rPr lang="ru-RU" sz="2400" b="1" spc="-150" dirty="0" smtClean="0"/>
              <a:t>1906 г.</a:t>
            </a:r>
          </a:p>
          <a:p>
            <a:pPr algn="ctr"/>
            <a:r>
              <a:rPr lang="en-US" sz="2400" b="1" spc="-150" dirty="0" smtClean="0"/>
              <a:t>I</a:t>
            </a:r>
            <a:r>
              <a:rPr lang="ru-RU" sz="2400" b="1" spc="-150" dirty="0" smtClean="0"/>
              <a:t>  </a:t>
            </a:r>
          </a:p>
          <a:p>
            <a:pPr algn="ctr"/>
            <a:r>
              <a:rPr lang="ru-RU" sz="2400" b="1" spc="-150" dirty="0" smtClean="0"/>
              <a:t>Государственная  </a:t>
            </a:r>
          </a:p>
          <a:p>
            <a:pPr algn="ctr"/>
            <a:r>
              <a:rPr lang="ru-RU" sz="2400" b="1" spc="-150" dirty="0" smtClean="0"/>
              <a:t>Дума</a:t>
            </a:r>
            <a:endParaRPr lang="ru-RU" sz="2400" b="1" spc="-15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.а. муромц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3733800" cy="4495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5410200"/>
            <a:ext cx="358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Председатель </a:t>
            </a:r>
            <a:r>
              <a:rPr lang="en-US" sz="2000" dirty="0" smtClean="0"/>
              <a:t>I</a:t>
            </a:r>
            <a:r>
              <a:rPr lang="ru-RU" sz="2000" dirty="0" smtClean="0"/>
              <a:t>  Государственной Думы </a:t>
            </a:r>
          </a:p>
          <a:p>
            <a:pPr algn="ctr"/>
            <a:r>
              <a:rPr lang="ru-RU" sz="2000" dirty="0" smtClean="0"/>
              <a:t>С. А. Муромцев</a:t>
            </a:r>
            <a:endParaRPr lang="ru-RU" sz="2000" dirty="0"/>
          </a:p>
        </p:txBody>
      </p:sp>
      <p:pic>
        <p:nvPicPr>
          <p:cNvPr id="5" name="Рисунок 4" descr="Шаховский_Дмитрий_Иванови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7200"/>
            <a:ext cx="3581400" cy="4648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34000" y="5486400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Секретарь </a:t>
            </a:r>
            <a:r>
              <a:rPr lang="en-US" sz="2000" dirty="0" smtClean="0"/>
              <a:t>I</a:t>
            </a:r>
            <a:r>
              <a:rPr lang="ru-RU" sz="2000" dirty="0" smtClean="0"/>
              <a:t>  Государственной Думы  Д. И. Шаховской</a:t>
            </a:r>
            <a:endParaRPr lang="ru-RU" sz="20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1066800"/>
            <a:ext cx="1905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Государственная </a:t>
            </a:r>
          </a:p>
          <a:p>
            <a:pPr algn="ctr"/>
            <a:r>
              <a:rPr lang="ru-RU" sz="2800" dirty="0" smtClean="0"/>
              <a:t>дума II </a:t>
            </a:r>
          </a:p>
          <a:p>
            <a:pPr algn="ctr"/>
            <a:r>
              <a:rPr lang="ru-RU" sz="2800" dirty="0" smtClean="0"/>
              <a:t>20 февраля – </a:t>
            </a:r>
          </a:p>
          <a:p>
            <a:pPr algn="ctr"/>
            <a:r>
              <a:rPr lang="ru-RU" sz="2800" dirty="0" smtClean="0"/>
              <a:t>2 июня 1907 </a:t>
            </a:r>
            <a:endParaRPr lang="ru-RU" sz="2800" dirty="0"/>
          </a:p>
        </p:txBody>
      </p:sp>
      <p:pic>
        <p:nvPicPr>
          <p:cNvPr id="4" name="Рисунок 3" descr="Gosduma-2созыва_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04800"/>
            <a:ext cx="4495800" cy="63246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457200"/>
            <a:ext cx="571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Третья Дума </a:t>
            </a:r>
          </a:p>
          <a:p>
            <a:pPr algn="ctr"/>
            <a:r>
              <a:rPr lang="ru-RU" sz="4000" b="1" dirty="0" smtClean="0"/>
              <a:t>ноября 1907 года </a:t>
            </a:r>
          </a:p>
          <a:p>
            <a:pPr algn="ctr"/>
            <a:r>
              <a:rPr lang="ru-RU" sz="4000" b="1" dirty="0" smtClean="0"/>
              <a:t>– </a:t>
            </a:r>
          </a:p>
          <a:p>
            <a:pPr algn="ctr"/>
            <a:r>
              <a:rPr lang="ru-RU" sz="4000" b="1" dirty="0" smtClean="0"/>
              <a:t>июнь 1912 года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Четвертая Дума</a:t>
            </a:r>
          </a:p>
          <a:p>
            <a:pPr algn="ctr"/>
            <a:r>
              <a:rPr lang="ru-RU" sz="4000" b="1" dirty="0" smtClean="0"/>
              <a:t>ноябрь 1912 </a:t>
            </a:r>
          </a:p>
          <a:p>
            <a:pPr algn="ctr"/>
            <a:r>
              <a:rPr lang="ru-RU" sz="4000" b="1" dirty="0" smtClean="0"/>
              <a:t>– </a:t>
            </a:r>
          </a:p>
          <a:p>
            <a:pPr algn="ctr"/>
            <a:r>
              <a:rPr lang="ru-RU" sz="4000" b="1" dirty="0" smtClean="0"/>
              <a:t>февраль 1917 года</a:t>
            </a:r>
            <a:endParaRPr lang="ru-RU" sz="4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putatka-ссс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04800"/>
            <a:ext cx="4114800" cy="5867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800" y="609600"/>
            <a:ext cx="2514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/>
              <a:t>Агит</a:t>
            </a:r>
            <a:r>
              <a:rPr lang="ru-RU" sz="4800" b="1" dirty="0" smtClean="0"/>
              <a:t>.</a:t>
            </a:r>
          </a:p>
          <a:p>
            <a:pPr algn="ctr"/>
            <a:r>
              <a:rPr lang="ru-RU" sz="4800" b="1" dirty="0" smtClean="0"/>
              <a:t>плакат  </a:t>
            </a:r>
          </a:p>
          <a:p>
            <a:pPr algn="ctr"/>
            <a:r>
              <a:rPr lang="ru-RU" sz="4800" b="1" dirty="0" smtClean="0"/>
              <a:t>«Депутатка»</a:t>
            </a:r>
            <a:endParaRPr lang="ru-RU" sz="4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94_konstituz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62000"/>
            <a:ext cx="3810000" cy="50768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" y="2971800"/>
            <a:ext cx="4222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12 декабря 1993 г</a:t>
            </a:r>
            <a:endParaRPr lang="ru-RU" sz="40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102</Words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Развитие парламентаризма в России</vt:lpstr>
      <vt:lpstr>«Новгородское вече»  А.П. Рябушкин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парламентаризма в России</dc:title>
  <cp:lastModifiedBy>Админ где ты</cp:lastModifiedBy>
  <cp:revision>11</cp:revision>
  <dcterms:modified xsi:type="dcterms:W3CDTF">2011-04-23T12:47:49Z</dcterms:modified>
</cp:coreProperties>
</file>