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77" r:id="rId11"/>
    <p:sldId id="278" r:id="rId12"/>
    <p:sldId id="279" r:id="rId13"/>
    <p:sldId id="280" r:id="rId14"/>
    <p:sldId id="287" r:id="rId15"/>
    <p:sldId id="28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1" r:id="rId25"/>
    <p:sldId id="273" r:id="rId26"/>
    <p:sldId id="274" r:id="rId27"/>
    <p:sldId id="276" r:id="rId28"/>
    <p:sldId id="275" r:id="rId29"/>
    <p:sldId id="285" r:id="rId30"/>
    <p:sldId id="289" r:id="rId31"/>
    <p:sldId id="286" r:id="rId32"/>
    <p:sldId id="282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CC"/>
    <a:srgbClr val="0000FF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01" autoAdjust="0"/>
    <p:restoredTop sz="94660"/>
  </p:normalViewPr>
  <p:slideViewPr>
    <p:cSldViewPr>
      <p:cViewPr>
        <p:scale>
          <a:sx n="80" d="100"/>
          <a:sy n="80" d="100"/>
        </p:scale>
        <p:origin x="-21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53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53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Урок - Интсрументы\8d90f9b41e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779" y="0"/>
            <a:ext cx="91877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Задание № 1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857364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1) Скрипка, балалайка,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14324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2) Флейта, 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50057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3) Ложки, барабан, бубен, 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85728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Найди лишний инструмент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185736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барабан, 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85736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домбра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314324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гитара, 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14324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труба, дудка 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450057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арфа 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Задание № 2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285728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Собери название инструмента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64305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FF"/>
                </a:solidFill>
              </a:rPr>
              <a:t>ЛБААЙЛАКА</a:t>
            </a:r>
            <a:endParaRPr lang="ru-RU" sz="4000" b="1" dirty="0">
              <a:solidFill>
                <a:srgbClr val="FF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FF"/>
                </a:solidFill>
              </a:rPr>
              <a:t>ГАИТРА</a:t>
            </a:r>
            <a:endParaRPr lang="ru-RU" sz="4000" b="1" dirty="0">
              <a:solidFill>
                <a:srgbClr val="FF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87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FF"/>
                </a:solidFill>
              </a:rPr>
              <a:t>АБАНРАБ</a:t>
            </a:r>
            <a:endParaRPr lang="ru-RU" sz="4000" b="1" dirty="0">
              <a:solidFill>
                <a:srgbClr val="FF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42913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FF"/>
                </a:solidFill>
              </a:rPr>
              <a:t>РТУБА</a:t>
            </a:r>
            <a:endParaRPr lang="ru-RU" sz="4000" b="1" dirty="0">
              <a:solidFill>
                <a:srgbClr val="FF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64357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FF"/>
                </a:solidFill>
              </a:rPr>
              <a:t>ИАНИПНО</a:t>
            </a:r>
            <a:endParaRPr lang="ru-RU" sz="4000" b="1" dirty="0">
              <a:solidFill>
                <a:srgbClr val="FF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171448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БАЛАЛАЙКА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4318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ГИТАРА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357187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БАРАБАН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442913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ТРУБА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564357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ПИАНИНО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C:\Documents and Settings\Admin\Рабочий стол\Урок - Интсрументы\1316589156_Balalai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2173" flipH="1">
            <a:off x="3880427" y="1485709"/>
            <a:ext cx="1156385" cy="1112700"/>
          </a:xfrm>
          <a:prstGeom prst="rect">
            <a:avLst/>
          </a:prstGeom>
          <a:noFill/>
        </p:spPr>
      </p:pic>
      <p:pic>
        <p:nvPicPr>
          <p:cNvPr id="15" name="Рисунок 14" descr="guitar10187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795594">
            <a:off x="3928636" y="2070391"/>
            <a:ext cx="1309026" cy="1606532"/>
          </a:xfrm>
          <a:prstGeom prst="rect">
            <a:avLst/>
          </a:prstGeom>
        </p:spPr>
      </p:pic>
      <p:pic>
        <p:nvPicPr>
          <p:cNvPr id="16" name="Picture 4" descr="C:\Documents and Settings\Admin\Рабочий стол\Урок - Интсрументы\0011-010-Barab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544050"/>
            <a:ext cx="940896" cy="757655"/>
          </a:xfrm>
          <a:prstGeom prst="rect">
            <a:avLst/>
          </a:prstGeom>
          <a:noFill/>
        </p:spPr>
      </p:pic>
      <p:pic>
        <p:nvPicPr>
          <p:cNvPr id="17" name="Picture 5" descr="C:\Documents and Settings\Admin\Рабочий стол\Урок - Интсрументы\trumpet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8522">
            <a:off x="3805253" y="4490796"/>
            <a:ext cx="1778479" cy="60595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Урок - Интсрументы\pianin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357826"/>
            <a:ext cx="1250947" cy="12509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Задание № 3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285728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Распредели инструменты по группам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714488"/>
          <a:ext cx="6096000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Струнные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Духовые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Ударные</a:t>
                      </a:r>
                      <a:endParaRPr lang="ru-RU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96418">
                <a:tc>
                  <a:txBody>
                    <a:bodyPr/>
                    <a:lstStyle/>
                    <a:p>
                      <a:pPr algn="ctr"/>
                      <a:endParaRPr lang="ru-RU" sz="32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450057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Бубен, труба, скрипка, ложки, домбра, барабан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28599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скрипка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300037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домбра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71462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труба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235743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бубен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278605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ложки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328612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барабан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Задание № 4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285728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Узнай семью инструмента по звучанию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2071678"/>
          <a:ext cx="6096000" cy="37211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7670"/>
                <a:gridCol w="5548330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i="1" dirty="0"/>
                    </a:p>
                  </a:txBody>
                  <a:tcPr/>
                </a:tc>
              </a:tr>
              <a:tr h="772168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i="1" dirty="0" smtClean="0"/>
                        <a:t>    </a:t>
                      </a:r>
                      <a:endParaRPr lang="ru-RU" sz="4000" b="1" i="1" dirty="0"/>
                    </a:p>
                  </a:txBody>
                  <a:tcPr/>
                </a:tc>
              </a:tr>
              <a:tr h="687080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43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2656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4546" y="214311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СТРУННЫЕ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292893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УДАРНЫЕ</a:t>
            </a:r>
            <a:endParaRPr lang="ru-RU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364331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СТРУННЫЕ</a:t>
            </a:r>
            <a:endParaRPr lang="ru-RU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435769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ДУХОВЫЕ</a:t>
            </a:r>
            <a:endParaRPr lang="ru-RU" sz="3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507207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УДАРНЫЕ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Мы сегодня музыканты,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Мы сегодня оркестранты.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785926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Сейчас пальцы разомнём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Дружно мы играть начнём.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071810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Пианино зазвучало,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Барабаны застучали,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4071942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Скрипка  - слева,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Скрипка – справа.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286388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Зал захлопал!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Крикнул «Браво!»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Урок - Интсрументы\муз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429132"/>
            <a:ext cx="2438400" cy="1876425"/>
          </a:xfrm>
          <a:prstGeom prst="rect">
            <a:avLst/>
          </a:prstGeom>
          <a:noFill/>
        </p:spPr>
      </p:pic>
      <p:pic>
        <p:nvPicPr>
          <p:cNvPr id="9" name="Рисунок 8" descr="1239474503_eco_008rgb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2071678"/>
            <a:ext cx="1670931" cy="271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3702" y="285728"/>
            <a:ext cx="22860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ФИЗМИНУТКА</a:t>
            </a:r>
            <a:endParaRPr lang="ru-RU" sz="24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3638">
            <a:off x="3331200" y="1748649"/>
            <a:ext cx="4029096" cy="3750024"/>
          </a:xfrm>
          <a:prstGeom prst="rect">
            <a:avLst/>
          </a:prstGeom>
        </p:spPr>
      </p:pic>
      <p:pic>
        <p:nvPicPr>
          <p:cNvPr id="3" name="Рисунок 2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990">
            <a:off x="1226995" y="4752652"/>
            <a:ext cx="1676940" cy="1560788"/>
          </a:xfrm>
          <a:prstGeom prst="rect">
            <a:avLst/>
          </a:prstGeom>
        </p:spPr>
      </p:pic>
      <p:pic>
        <p:nvPicPr>
          <p:cNvPr id="4" name="Рисунок 3" descr="45513531_9436071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414" y="417755"/>
            <a:ext cx="878288" cy="817454"/>
          </a:xfrm>
          <a:prstGeom prst="rect">
            <a:avLst/>
          </a:prstGeom>
        </p:spPr>
      </p:pic>
      <p:pic>
        <p:nvPicPr>
          <p:cNvPr id="5" name="Рисунок 4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1595">
            <a:off x="577745" y="403808"/>
            <a:ext cx="2686275" cy="250021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yg153pTlTOQmx6wjin53BL7GbFto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63144">
            <a:off x="6651570" y="2144347"/>
            <a:ext cx="2083062" cy="1442713"/>
          </a:xfrm>
          <a:prstGeom prst="rect">
            <a:avLst/>
          </a:prstGeom>
        </p:spPr>
      </p:pic>
      <p:pic>
        <p:nvPicPr>
          <p:cNvPr id="9219" name="Picture 3" descr="C:\Documents and Settings\Admin\Рабочий стол\Урок - Интсрументы\b384667c8674e287ef6d5e21efcc7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6215106" cy="6215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478632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ДОМБРА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Урок - Интсрументы\1316589156_Balalai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2173" flipH="1">
            <a:off x="617760" y="3413003"/>
            <a:ext cx="2181196" cy="2098795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Урок - Интсрументы\e5dcc032ec01.jpg"/>
          <p:cNvPicPr>
            <a:picLocks noChangeAspect="1" noChangeArrowheads="1"/>
          </p:cNvPicPr>
          <p:nvPr/>
        </p:nvPicPr>
        <p:blipFill>
          <a:blip r:embed="rId3"/>
          <a:srcRect l="13793" r="6896"/>
          <a:stretch>
            <a:fillRect/>
          </a:stretch>
        </p:blipFill>
        <p:spPr bwMode="auto">
          <a:xfrm>
            <a:off x="3143240" y="571480"/>
            <a:ext cx="5790817" cy="585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БАЛАЛАЙКА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385762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БАНДУРА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66" name="Picture 2" descr="C:\Documents and Settings\Admin\Рабочий стол\Урок - Интсрументы\Бандур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40569">
            <a:off x="6500517" y="965106"/>
            <a:ext cx="1446785" cy="2487455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Урок - Интсрументы\0_9bbbf_d87319e3_XL.jpg"/>
          <p:cNvPicPr>
            <a:picLocks noChangeAspect="1" noChangeArrowheads="1"/>
          </p:cNvPicPr>
          <p:nvPr/>
        </p:nvPicPr>
        <p:blipFill>
          <a:blip r:embed="rId3"/>
          <a:srcRect l="12500" t="3349" r="5000" b="24648"/>
          <a:stretch>
            <a:fillRect/>
          </a:stretch>
        </p:blipFill>
        <p:spPr bwMode="auto">
          <a:xfrm>
            <a:off x="142844" y="214290"/>
            <a:ext cx="5005644" cy="6522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78632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СИТАР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0" name="Picture 2" descr="C:\Documents and Settings\Admin\Рабочий стол\Урок - Интсрументы\СИтарf.jpg"/>
          <p:cNvPicPr>
            <a:picLocks noChangeAspect="1" noChangeArrowheads="1"/>
          </p:cNvPicPr>
          <p:nvPr/>
        </p:nvPicPr>
        <p:blipFill>
          <a:blip r:embed="rId2"/>
          <a:srcRect b="8433"/>
          <a:stretch>
            <a:fillRect/>
          </a:stretch>
        </p:blipFill>
        <p:spPr bwMode="auto">
          <a:xfrm>
            <a:off x="3500430" y="214290"/>
            <a:ext cx="5500726" cy="6289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929618" cy="507209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Инструментальная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</a:t>
            </a:r>
            <a:endParaRPr lang="ru-RU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Урок - Интсрументы\Бандж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3" b="8358"/>
          <a:stretch>
            <a:fillRect/>
          </a:stretch>
        </p:blipFill>
        <p:spPr bwMode="auto">
          <a:xfrm rot="20450872">
            <a:off x="4378153" y="742598"/>
            <a:ext cx="2143140" cy="135732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Урок - Интсрументы\Балалй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786322"/>
            <a:ext cx="1065205" cy="1646226"/>
          </a:xfrm>
          <a:prstGeom prst="rect">
            <a:avLst/>
          </a:prstGeom>
          <a:noFill/>
        </p:spPr>
      </p:pic>
      <p:pic>
        <p:nvPicPr>
          <p:cNvPr id="10" name="Рисунок 9" descr="j04347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642918"/>
            <a:ext cx="1828572" cy="1828572"/>
          </a:xfrm>
          <a:prstGeom prst="rect">
            <a:avLst/>
          </a:prstGeom>
        </p:spPr>
      </p:pic>
      <p:pic>
        <p:nvPicPr>
          <p:cNvPr id="12" name="Рисунок 11" descr="guitar10187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89997">
            <a:off x="2261121" y="78459"/>
            <a:ext cx="1666872" cy="2045707"/>
          </a:xfrm>
          <a:prstGeom prst="rect">
            <a:avLst/>
          </a:prstGeom>
        </p:spPr>
      </p:pic>
      <p:pic>
        <p:nvPicPr>
          <p:cNvPr id="1031" name="Picture 7" descr="C:\Documents and Settings\Admin\Рабочий стол\Урок - Интсрументы\l2mtjd-b78639883z.120100518131240000gcnoda4t.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2000378" cy="2000264"/>
          </a:xfrm>
          <a:prstGeom prst="rect">
            <a:avLst/>
          </a:prstGeom>
          <a:noFill/>
        </p:spPr>
      </p:pic>
      <p:pic>
        <p:nvPicPr>
          <p:cNvPr id="14" name="Рисунок 13" descr="97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4929198"/>
            <a:ext cx="1391958" cy="167640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Урок - Интсрументы\Агого.jpg"/>
          <p:cNvPicPr>
            <a:picLocks noChangeAspect="1" noChangeArrowheads="1"/>
          </p:cNvPicPr>
          <p:nvPr/>
        </p:nvPicPr>
        <p:blipFill>
          <a:blip r:embed="rId2"/>
          <a:srcRect l="23852" r="18428" b="5811"/>
          <a:stretch>
            <a:fillRect/>
          </a:stretch>
        </p:blipFill>
        <p:spPr bwMode="auto">
          <a:xfrm flipV="1">
            <a:off x="214282" y="285728"/>
            <a:ext cx="5143536" cy="6302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72132" y="5000636"/>
            <a:ext cx="307183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АГОГО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Урок - Интсрументы\FpNb_4YGVe8.jpg"/>
          <p:cNvPicPr>
            <a:picLocks noChangeAspect="1" noChangeArrowheads="1"/>
          </p:cNvPicPr>
          <p:nvPr/>
        </p:nvPicPr>
        <p:blipFill>
          <a:blip r:embed="rId2"/>
          <a:srcRect l="13038" r="18046"/>
          <a:stretch>
            <a:fillRect/>
          </a:stretch>
        </p:blipFill>
        <p:spPr bwMode="auto">
          <a:xfrm>
            <a:off x="3643306" y="357166"/>
            <a:ext cx="5286412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ПАНФЛЕЙТА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ПАЙСЯО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9" name="Picture 3" descr="C:\Documents and Settings\Admin\Рабочий стол\Урок - Интсрументы\43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214686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Урок - Интсрументы\new ban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680343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557214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БАНДЖО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363" name="Picture 3" descr="C:\Documents and Settings\Admin\Рабочий стол\Урок - Интсрументы\Бандж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99"/>
          <a:stretch>
            <a:fillRect/>
          </a:stretch>
        </p:blipFill>
        <p:spPr bwMode="auto">
          <a:xfrm>
            <a:off x="6143636" y="3357562"/>
            <a:ext cx="2595546" cy="16340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Урок - Интсрументы\bagpipe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572014" cy="643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521495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ВОЛЫНКА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7" name="Picture 3" descr="C:\Documents and Settings\Admin\Рабочий стол\Урок - Интсрументы\Волын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428736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3638">
            <a:off x="3331200" y="1748649"/>
            <a:ext cx="4029096" cy="3750024"/>
          </a:xfrm>
          <a:prstGeom prst="rect">
            <a:avLst/>
          </a:prstGeom>
        </p:spPr>
      </p:pic>
      <p:pic>
        <p:nvPicPr>
          <p:cNvPr id="3" name="Рисунок 2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990">
            <a:off x="1226995" y="4752652"/>
            <a:ext cx="1676940" cy="1560788"/>
          </a:xfrm>
          <a:prstGeom prst="rect">
            <a:avLst/>
          </a:prstGeom>
        </p:spPr>
      </p:pic>
      <p:pic>
        <p:nvPicPr>
          <p:cNvPr id="4" name="Рисунок 3" descr="45513531_9436071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414" y="417755"/>
            <a:ext cx="878288" cy="817454"/>
          </a:xfrm>
          <a:prstGeom prst="rect">
            <a:avLst/>
          </a:prstGeom>
        </p:spPr>
      </p:pic>
      <p:pic>
        <p:nvPicPr>
          <p:cNvPr id="5" name="Рисунок 4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1595">
            <a:off x="577745" y="403808"/>
            <a:ext cx="2686275" cy="250021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День музыки\airpian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96204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5984" y="4786322"/>
            <a:ext cx="4572032" cy="15081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AirPiano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оздушное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пианино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День музыки\imag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390454" cy="4857784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43174" y="5286388"/>
            <a:ext cx="4028667" cy="10156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TENORI</a:t>
            </a:r>
            <a:r>
              <a:rPr kumimoji="0" lang="ru-RU" sz="6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- </a:t>
            </a:r>
            <a:r>
              <a:rPr kumimoji="0" lang="en-US" sz="6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ON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Admin\Рабочий стол\День музыки\Untitled-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07191" cy="4286280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22474" y="5000636"/>
            <a:ext cx="5264170" cy="166199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ITar</a:t>
            </a:r>
            <a:r>
              <a:rPr kumimoji="0" lang="en-US" sz="6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</a:rPr>
              <a:t>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итара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будущего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День музыки\97179f06028857bf400df14dd7be5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052472" cy="542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53254" y="5786454"/>
            <a:ext cx="4247638" cy="76944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ЛАЗЕРНАЯ АРФА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3638">
            <a:off x="3331200" y="1748649"/>
            <a:ext cx="4029096" cy="3750024"/>
          </a:xfrm>
          <a:prstGeom prst="rect">
            <a:avLst/>
          </a:prstGeom>
        </p:spPr>
      </p:pic>
      <p:pic>
        <p:nvPicPr>
          <p:cNvPr id="3" name="Рисунок 2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990">
            <a:off x="1226995" y="4752652"/>
            <a:ext cx="1676940" cy="1560788"/>
          </a:xfrm>
          <a:prstGeom prst="rect">
            <a:avLst/>
          </a:prstGeom>
        </p:spPr>
      </p:pic>
      <p:pic>
        <p:nvPicPr>
          <p:cNvPr id="4" name="Рисунок 3" descr="45513531_9436071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414" y="417755"/>
            <a:ext cx="878288" cy="817454"/>
          </a:xfrm>
          <a:prstGeom prst="rect">
            <a:avLst/>
          </a:prstGeom>
        </p:spPr>
      </p:pic>
      <p:pic>
        <p:nvPicPr>
          <p:cNvPr id="5" name="Рисунок 4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1595">
            <a:off x="577745" y="403808"/>
            <a:ext cx="2686275" cy="250021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Урок - Интсрументы\182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45" r="19792"/>
          <a:stretch>
            <a:fillRect/>
          </a:stretch>
        </p:blipFill>
        <p:spPr bwMode="auto">
          <a:xfrm rot="2917777">
            <a:off x="5420820" y="1895084"/>
            <a:ext cx="1122911" cy="217775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Урок - Интсрументы\1316589156_Balalai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7884" y="0"/>
            <a:ext cx="2976569" cy="2864121"/>
          </a:xfrm>
          <a:prstGeom prst="rect">
            <a:avLst/>
          </a:prstGeom>
          <a:noFill/>
        </p:spPr>
      </p:pic>
      <p:pic>
        <p:nvPicPr>
          <p:cNvPr id="4" name="Рисунок 3" descr="guitar10187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43182"/>
            <a:ext cx="2881286" cy="3536124"/>
          </a:xfrm>
          <a:prstGeom prst="rect">
            <a:avLst/>
          </a:prstGeom>
        </p:spPr>
      </p:pic>
      <p:pic>
        <p:nvPicPr>
          <p:cNvPr id="3076" name="Picture 4" descr="C:\Documents and Settings\Admin\Рабочий стол\Урок - Интсрументы\0011-010-Baraba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1188" y="1928802"/>
            <a:ext cx="2724518" cy="219391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Урок - Интсрументы\trumpet_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85357">
            <a:off x="6551835" y="4978379"/>
            <a:ext cx="2683460" cy="914296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Урок - Интсрументы\fleit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5" y="428604"/>
            <a:ext cx="2857520" cy="2350310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Урок - Интсрументы\arm99004985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786322"/>
            <a:ext cx="2071702" cy="15123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86578" y="50004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балалайка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185736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дудочка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607220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труба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2860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флейта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150017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барабан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607220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гитара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457200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ложки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7" descr="C:\Documents and Settings\Admin\Рабочий стол\Урок - Интсрументы\l2mtjd-b78639883z.120100518131240000gcnoda4t.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143380"/>
            <a:ext cx="2428892" cy="242875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429256" y="37861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скрипка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42844" y="285728"/>
            <a:ext cx="81323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Мы вас приглашаем на праздник чудесный.</a:t>
            </a:r>
          </a:p>
          <a:p>
            <a:r>
              <a:rPr lang="ru-RU" sz="3200" b="1" i="1" dirty="0">
                <a:solidFill>
                  <a:schemeClr val="bg1"/>
                </a:solidFill>
              </a:rPr>
              <a:t>В мир удивительный и интересный.</a:t>
            </a:r>
          </a:p>
          <a:p>
            <a:r>
              <a:rPr lang="ru-RU" sz="3200" b="1" i="1" dirty="0">
                <a:solidFill>
                  <a:schemeClr val="bg1"/>
                </a:solidFill>
              </a:rPr>
              <a:t>В сказочный город отправимся вместе</a:t>
            </a:r>
          </a:p>
          <a:p>
            <a:r>
              <a:rPr lang="ru-RU" sz="3200" b="1" i="1" dirty="0">
                <a:solidFill>
                  <a:schemeClr val="bg1"/>
                </a:solidFill>
              </a:rPr>
              <a:t>И не забудем с тобою про песню.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71472" y="2857496"/>
            <a:ext cx="8297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Наши звонкие голоса – пусть услышит ветер. 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09600" y="3429000"/>
            <a:ext cx="7952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Наши звонкие голоса – вам развеют грусть.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71472" y="3962400"/>
            <a:ext cx="8169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Наши звонкие голоса – пусть запомнят дети.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214546" y="4786322"/>
            <a:ext cx="413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Наши звонкие голоса!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4343400" y="5410200"/>
            <a:ext cx="413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Наши звонкие голоса!</a:t>
            </a:r>
          </a:p>
        </p:txBody>
      </p:sp>
      <p:pic>
        <p:nvPicPr>
          <p:cNvPr id="8" name="Рисунок 7" descr="71626814_5198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3767">
            <a:off x="7450109" y="1328023"/>
            <a:ext cx="1173675" cy="1364863"/>
          </a:xfrm>
          <a:prstGeom prst="rect">
            <a:avLst/>
          </a:prstGeom>
        </p:spPr>
      </p:pic>
      <p:pic>
        <p:nvPicPr>
          <p:cNvPr id="9" name="Рисунок 8" descr="f_4b3a0f47c59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7158" y="4714884"/>
            <a:ext cx="1753637" cy="185736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yg153pTlTOQmx6wjin53BL7GbFto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0139">
            <a:off x="6594400" y="1214919"/>
            <a:ext cx="2083062" cy="1442713"/>
          </a:xfrm>
          <a:prstGeom prst="rect">
            <a:avLst/>
          </a:prstGeom>
        </p:spPr>
      </p:pic>
      <p:pic>
        <p:nvPicPr>
          <p:cNvPr id="3" name="Picture 2" descr="C:\Documents and Settings\Admin\Рабочий стол\Урок - Интсрументы\1316589156_Balalai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35767" flipH="1">
            <a:off x="510648" y="235811"/>
            <a:ext cx="2593573" cy="2495593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Урок - Интсрументы\Бандур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88310">
            <a:off x="3877461" y="2547309"/>
            <a:ext cx="1651683" cy="2839736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Урок - Интсрументы\43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2428871" cy="1821653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Урок - Интсрументы\Банджо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99"/>
          <a:stretch>
            <a:fillRect/>
          </a:stretch>
        </p:blipFill>
        <p:spPr bwMode="auto">
          <a:xfrm rot="19877698">
            <a:off x="6315535" y="2880345"/>
            <a:ext cx="2595546" cy="1634019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Урок - Интсрументы\Волынк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000108"/>
            <a:ext cx="2506896" cy="18801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86512" y="5929330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домбра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214950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балалайка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6000768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банджо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857892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бандура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5286388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панфлейта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5286388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волынка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yg153pTlTOQmx6wjin53BL7GbFto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0139">
            <a:off x="6594400" y="1214919"/>
            <a:ext cx="2083062" cy="1442713"/>
          </a:xfrm>
          <a:prstGeom prst="rect">
            <a:avLst/>
          </a:prstGeom>
        </p:spPr>
      </p:pic>
      <p:pic>
        <p:nvPicPr>
          <p:cNvPr id="3" name="Picture 2" descr="C:\Documents and Settings\Admin\Рабочий стол\Урок - Интсрументы\1316589156_Balalai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35767" flipH="1">
            <a:off x="510648" y="235811"/>
            <a:ext cx="2593573" cy="2495593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Урок - Интсрументы\Бандур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88310">
            <a:off x="3877461" y="2547309"/>
            <a:ext cx="1651683" cy="2839736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Урок - Интсрументы\43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2428871" cy="1821653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Урок - Интсрументы\Банджо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99"/>
          <a:stretch>
            <a:fillRect/>
          </a:stretch>
        </p:blipFill>
        <p:spPr bwMode="auto">
          <a:xfrm rot="19877698">
            <a:off x="6315535" y="2880345"/>
            <a:ext cx="2595546" cy="1634019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Урок - Интсрументы\Волынк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000108"/>
            <a:ext cx="2506896" cy="18801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57950" y="642918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домбра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85728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балалайка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4786322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банджо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4929198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бандура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00570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панфлейта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357166"/>
            <a:ext cx="250033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волынка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3638">
            <a:off x="3331200" y="1748649"/>
            <a:ext cx="4029096" cy="3750024"/>
          </a:xfrm>
          <a:prstGeom prst="rect">
            <a:avLst/>
          </a:prstGeom>
        </p:spPr>
      </p:pic>
      <p:pic>
        <p:nvPicPr>
          <p:cNvPr id="3" name="Рисунок 2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990">
            <a:off x="1226995" y="4752652"/>
            <a:ext cx="1676940" cy="1560788"/>
          </a:xfrm>
          <a:prstGeom prst="rect">
            <a:avLst/>
          </a:prstGeom>
        </p:spPr>
      </p:pic>
      <p:pic>
        <p:nvPicPr>
          <p:cNvPr id="4" name="Рисунок 3" descr="45513531_9436071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414" y="417755"/>
            <a:ext cx="878288" cy="817454"/>
          </a:xfrm>
          <a:prstGeom prst="rect">
            <a:avLst/>
          </a:prstGeom>
        </p:spPr>
      </p:pic>
      <p:pic>
        <p:nvPicPr>
          <p:cNvPr id="5" name="Рисунок 4" descr="45513531_9436071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1595">
            <a:off x="577745" y="403808"/>
            <a:ext cx="2686275" cy="250021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714480" y="4357694"/>
            <a:ext cx="4929222" cy="2357454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57818" y="142852"/>
            <a:ext cx="3643338" cy="385765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142852"/>
            <a:ext cx="4929222" cy="37862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Admin\Рабочий стол\Урок - Интсрументы\182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45" r="19792"/>
          <a:stretch>
            <a:fillRect/>
          </a:stretch>
        </p:blipFill>
        <p:spPr bwMode="auto">
          <a:xfrm rot="1252729">
            <a:off x="5423266" y="414327"/>
            <a:ext cx="1122911" cy="217775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Урок - Интсрументы\1316589156_Balalai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22689" flipH="1">
            <a:off x="1068675" y="759007"/>
            <a:ext cx="2976569" cy="2864121"/>
          </a:xfrm>
          <a:prstGeom prst="rect">
            <a:avLst/>
          </a:prstGeom>
          <a:noFill/>
        </p:spPr>
      </p:pic>
      <p:pic>
        <p:nvPicPr>
          <p:cNvPr id="4" name="Рисунок 3" descr="guitar10187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222" y="214290"/>
            <a:ext cx="2881286" cy="3536124"/>
          </a:xfrm>
          <a:prstGeom prst="rect">
            <a:avLst/>
          </a:prstGeom>
        </p:spPr>
      </p:pic>
      <p:pic>
        <p:nvPicPr>
          <p:cNvPr id="3076" name="Picture 4" descr="C:\Documents and Settings\Admin\Рабочий стол\Урок - Интсрументы\0011-010-Baraba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500570"/>
            <a:ext cx="2724518" cy="219391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Урок - Интсрументы\trumpet_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8132">
            <a:off x="5444679" y="1353612"/>
            <a:ext cx="3266771" cy="1113039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Урок - Интсрументы\fleit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1714488"/>
            <a:ext cx="2345077" cy="1928826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Урок - Интсрументы\arm99004985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049" y="5000636"/>
            <a:ext cx="2079838" cy="1518282"/>
          </a:xfrm>
          <a:prstGeom prst="rect">
            <a:avLst/>
          </a:prstGeom>
          <a:noFill/>
        </p:spPr>
      </p:pic>
      <p:pic>
        <p:nvPicPr>
          <p:cNvPr id="19" name="Picture 7" descr="C:\Documents and Settings\Admin\Рабочий стол\Урок - Интсрументы\l2mtjd-b78639883z.120100518131240000gcnoda4t.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31859">
            <a:off x="2430237" y="215745"/>
            <a:ext cx="2766784" cy="2766627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Урок - Интсрументы\question-mark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786322"/>
            <a:ext cx="1171544" cy="1562059"/>
          </a:xfrm>
          <a:prstGeom prst="rect">
            <a:avLst/>
          </a:prstGeom>
          <a:noFill/>
        </p:spPr>
      </p:pic>
      <p:pic>
        <p:nvPicPr>
          <p:cNvPr id="23" name="Picture 2" descr="C:\Documents and Settings\Admin\Рабочий стол\Урок - Интсрументы\question-mark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57760"/>
            <a:ext cx="1171544" cy="15620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428604"/>
            <a:ext cx="464347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ИНСТРУМЕНТЫ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928934"/>
            <a:ext cx="3357586" cy="64294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СТРУННЫЕ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4429132"/>
            <a:ext cx="3429024" cy="64294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ДУХОВЫЕ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643578"/>
            <a:ext cx="3214710" cy="6429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УДАРНЫЕ</a:t>
            </a:r>
            <a:endParaRPr lang="ru-RU" sz="3600" b="1" dirty="0"/>
          </a:p>
        </p:txBody>
      </p:sp>
      <p:cxnSp>
        <p:nvCxnSpPr>
          <p:cNvPr id="7" name="Прямая со стрелкой 6"/>
          <p:cNvCxnSpPr>
            <a:stCxn id="14" idx="2"/>
          </p:cNvCxnSpPr>
          <p:nvPr/>
        </p:nvCxnSpPr>
        <p:spPr>
          <a:xfrm rot="5400000">
            <a:off x="4784765" y="1239131"/>
            <a:ext cx="431732" cy="285751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2"/>
          </p:cNvCxnSpPr>
          <p:nvPr/>
        </p:nvCxnSpPr>
        <p:spPr>
          <a:xfrm rot="5400000">
            <a:off x="4427576" y="2382140"/>
            <a:ext cx="1931930" cy="207169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4" idx="2"/>
          </p:cNvCxnSpPr>
          <p:nvPr/>
        </p:nvCxnSpPr>
        <p:spPr>
          <a:xfrm rot="16200000" flipH="1">
            <a:off x="5226518" y="3654892"/>
            <a:ext cx="3191559" cy="7858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86314" y="1928802"/>
            <a:ext cx="328614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 основные группы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 rot="16200000" flipH="1">
            <a:off x="6103154" y="1602568"/>
            <a:ext cx="642942" cy="95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Урок - Интсрументы\6e0461031f41e39f3b804b842ead4abf.jpg"/>
          <p:cNvPicPr>
            <a:picLocks noChangeAspect="1" noChangeArrowheads="1"/>
          </p:cNvPicPr>
          <p:nvPr/>
        </p:nvPicPr>
        <p:blipFill>
          <a:blip r:embed="rId2"/>
          <a:srcRect t="6284"/>
          <a:stretch>
            <a:fillRect/>
          </a:stretch>
        </p:blipFill>
        <p:spPr bwMode="auto">
          <a:xfrm>
            <a:off x="3289982" y="0"/>
            <a:ext cx="5854018" cy="4260893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Урок - Интсрументы\Acheulianhandax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31313"/>
              </a:clrFrom>
              <a:clrTo>
                <a:srgbClr val="1313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86124"/>
            <a:ext cx="5143536" cy="38576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Урок - Интсрументы\1293135726_ala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8267" cy="685800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Урок - Интсрументы\00083783_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73424">
            <a:off x="4832803" y="975160"/>
            <a:ext cx="4717068" cy="47170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Урок - Интсрументы\рак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248" y="-1"/>
            <a:ext cx="4093752" cy="6858001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Урок - Интсрументы\cockleshe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5112904" cy="34226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рок - Интсрументы\ракуш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285859"/>
            <a:ext cx="2306713" cy="35061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194" name="Picture 2" descr="C:\Documents and Settings\Admin\Рабочий стол\Урок - Интсрументы\Камни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500306"/>
            <a:ext cx="2428892" cy="31959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195" name="Picture 3" descr="C:\Documents and Settings\Admin\Рабочий стол\Урок - Интсрументы\лучн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2375600" cy="3357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3714752"/>
            <a:ext cx="250029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СТРУННЫЕ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4857760"/>
            <a:ext cx="2357454" cy="64294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ДУХОВЫЕ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5857892"/>
            <a:ext cx="2357454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УДАРНЫЕ</a:t>
            </a:r>
            <a:endParaRPr lang="ru-RU" sz="36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243</Words>
  <PresentationFormat>Экран (4:3)</PresentationFormat>
  <Paragraphs>117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41</cp:revision>
  <dcterms:modified xsi:type="dcterms:W3CDTF">2012-11-11T08:31:24Z</dcterms:modified>
</cp:coreProperties>
</file>