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4"/>
  </p:notesMasterIdLst>
  <p:sldIdLst>
    <p:sldId id="256" r:id="rId3"/>
    <p:sldId id="257" r:id="rId4"/>
    <p:sldId id="258" r:id="rId5"/>
    <p:sldId id="261" r:id="rId6"/>
    <p:sldId id="262" r:id="rId7"/>
    <p:sldId id="259" r:id="rId8"/>
    <p:sldId id="260" r:id="rId9"/>
    <p:sldId id="263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0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4" autoAdjust="0"/>
  </p:normalViewPr>
  <p:slideViewPr>
    <p:cSldViewPr>
      <p:cViewPr>
        <p:scale>
          <a:sx n="100" d="100"/>
          <a:sy n="100" d="100"/>
        </p:scale>
        <p:origin x="-438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F3ED-8DC5-4F27-BDCA-81E13F9E330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7213-760E-4C94-B73B-1678557DFF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E7213-760E-4C94-B73B-1678557DFFC5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 baseline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kumimoji="0" lang="ru-RU" dirty="0" smtClean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Роль некоммерческих общественных организаций в становлении гражданского общества в России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5ADAC9-272D-45B1-858D-DD56C0B2AA58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416E65-BC5B-4A27-B538-CA29A2E25FD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F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3494-8D9D-4346-8DC2-ED94181DA995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6693E-552F-4FF9-AD12-E7762855AD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6176" y="25146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некоммерческих общественных организаций в становлении гражданского общества в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sz="2200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b="1" dirty="0" smtClean="0"/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Маленькая мама»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помочь сиротам сохранить беременность и сформировать позитивное отношение к материнству.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243850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«Школа жизни»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помочь выпускникам детского дома адаптироваться к условиям реальной жизни вне стен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интернатного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учреждения, научить самостоятельно заботиться о себе, ставить жизненные цели и реализовывать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76" r="76"/>
          <a:stretch>
            <a:fillRect/>
          </a:stretch>
        </p:blipFill>
        <p:spPr bwMode="auto">
          <a:xfrm>
            <a:off x="683568" y="1124744"/>
            <a:ext cx="3816424" cy="32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49753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я вам расскажу о том, какие же организации существуют для помощи людям, попавших в сложные жизненные ситуации, как они влияют на человека, какова их роль, значение и принадлежность.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Моя работа направлена на развитие гражданского общества и его влияние на формирование отношений между людьми.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 моей работы такова: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Создание </a:t>
            </a:r>
            <a:r>
              <a:rPr lang="ru-RU" sz="2000" dirty="0" smtClean="0"/>
              <a:t>некоммерческих общественных организаций способствует адаптации, социализации людей, попавших в сложные жизненные ситуации в современном обществе.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данной работы: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Проследить за развитием гражданского общества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Определить понятие некоммерческих общественных организаций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деятельность некоммерческих организаций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такое некоммерческие общественные организации и что они делают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Некоммерческие общественные организации: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Некоммерческие общественные организации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созданы, чтобы не получить прибыль. Основной импульс для их создания - решение специфических проблем. В отличие от частных компаний, главные критерии - не финансовая прибыль, но способность выполнить деятельность предприятия коммунального обслуживания.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неправительственных некоммерческих организаций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ассоциации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Некоммерческие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компании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Юридические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лица, обеспечивающие социальные, образовательные и культурные услуги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NNO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обычно включают пожертвования, гранты снабжения, гранты фонда снабжения, спонсорства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Гражданские ассоциации - что они делают?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Гражданская ассоциация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ассоциация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физических и юридических лиц, которая настроена, чтобы осуществить общие интересы. Обычно это - ассоциация физических или юридических лиц, цель которых состоит в том, чтобы достигнуть объединенного действия и помочь адаптироваться в жизни в современном общества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Существует много организаций помощи нуждающимся людям, о которых я вам сейчас расскажу: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-митинг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За честные выборы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".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словам организаторов митинга на площадь пришло 120 тысяч человек. Митинг на проспекте Сахарова собрал больше народу, чем на Болотной. Организаторы ставили именно такую задачу, и она была решена. Несомненно, это успех. Субботний митинг показал, что в обществе рождается гражданское сознание. Значительная часть людей готова отстаивать свои права в политической борьбе с властью, захватившей их права в свои руки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Кидсейв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Почему это важно?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Особое внимание я бы хотела уделить организации под названием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Кидсейв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Кидсейв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Интернешнл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международная некоммерческая организация, миссия которой – преобразование системы социальной защиты детей таким образом, чтобы каждый ребенок рос в любящей его семье. С 1999 года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Кидсейв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работает в России - в Москве и Московской области, Смоленске и Смоленской области, Санкт-Петербурге, Ярославле и Южно-Сахалинске - по следующим программам: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 организация делится в свою очередь на своего рода программы: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/>
              <a:t> 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ru-RU" sz="2400" b="1" dirty="0" smtClean="0"/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Семейное устройство и наставничество»</a:t>
            </a:r>
            <a:r>
              <a:rPr lang="en-US" sz="2400" b="1" dirty="0" smtClean="0"/>
              <a:t> </a:t>
            </a:r>
            <a:endParaRPr lang="en-US" sz="2400" dirty="0" smtClean="0"/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способствовать устройству детей-сирот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российские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семьи.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 bwMode="auto">
          <a:xfrm>
            <a:off x="611560" y="1484784"/>
            <a:ext cx="4104456" cy="30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2928" b="2928"/>
          <a:stretch>
            <a:fillRect/>
          </a:stretch>
        </p:blipFill>
        <p:spPr bwMode="auto">
          <a:xfrm>
            <a:off x="4860032" y="1484784"/>
            <a:ext cx="35532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6020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4488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448</Words>
  <Application>Microsoft Office PowerPoint</Application>
  <PresentationFormat>Экран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Поток</vt:lpstr>
      <vt:lpstr>Специальное оформление</vt:lpstr>
      <vt:lpstr>Роль некоммерческих общественных организаций в становлении гражданского общества в России</vt:lpstr>
      <vt:lpstr>Слайд 2</vt:lpstr>
      <vt:lpstr>Слайд 3</vt:lpstr>
      <vt:lpstr>Что же такое некоммерческие общественные организации и что они делают</vt:lpstr>
      <vt:lpstr>Слайд 5</vt:lpstr>
      <vt:lpstr>Слайд 6</vt:lpstr>
      <vt:lpstr>Кидсейв. Почему это важно?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2012-02-08T08:59:21Z</dcterms:created>
  <dcterms:modified xsi:type="dcterms:W3CDTF">2012-02-08T11:19:55Z</dcterms:modified>
</cp:coreProperties>
</file>