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2" r:id="rId4"/>
    <p:sldId id="257" r:id="rId5"/>
    <p:sldId id="258" r:id="rId6"/>
    <p:sldId id="259" r:id="rId7"/>
    <p:sldId id="260" r:id="rId8"/>
    <p:sldId id="261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E8EA-A80C-45AE-8B78-963B39589ACF}" type="datetimeFigureOut">
              <a:rPr lang="ru-RU" smtClean="0"/>
              <a:t>07.05.2011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1D75-A3A1-4A29-AC0A-820C6F23910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E8EA-A80C-45AE-8B78-963B39589ACF}" type="datetimeFigureOut">
              <a:rPr lang="ru-RU" smtClean="0"/>
              <a:t>07.05.2011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1D75-A3A1-4A29-AC0A-820C6F239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E8EA-A80C-45AE-8B78-963B39589ACF}" type="datetimeFigureOut">
              <a:rPr lang="ru-RU" smtClean="0"/>
              <a:t>07.05.2011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1D75-A3A1-4A29-AC0A-820C6F239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E8EA-A80C-45AE-8B78-963B39589ACF}" type="datetimeFigureOut">
              <a:rPr lang="ru-RU" smtClean="0"/>
              <a:t>07.05.2011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1D75-A3A1-4A29-AC0A-820C6F239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E8EA-A80C-45AE-8B78-963B39589ACF}" type="datetimeFigureOut">
              <a:rPr lang="ru-RU" smtClean="0"/>
              <a:t>07.05.2011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1D75-A3A1-4A29-AC0A-820C6F2391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E8EA-A80C-45AE-8B78-963B39589ACF}" type="datetimeFigureOut">
              <a:rPr lang="ru-RU" smtClean="0"/>
              <a:t>07.05.2011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1D75-A3A1-4A29-AC0A-820C6F239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E8EA-A80C-45AE-8B78-963B39589ACF}" type="datetimeFigureOut">
              <a:rPr lang="ru-RU" smtClean="0"/>
              <a:t>07.05.2011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1D75-A3A1-4A29-AC0A-820C6F23910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E8EA-A80C-45AE-8B78-963B39589ACF}" type="datetimeFigureOut">
              <a:rPr lang="ru-RU" smtClean="0"/>
              <a:t>07.05.2011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1D75-A3A1-4A29-AC0A-820C6F239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E8EA-A80C-45AE-8B78-963B39589ACF}" type="datetimeFigureOut">
              <a:rPr lang="ru-RU" smtClean="0"/>
              <a:t>07.05.2011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1D75-A3A1-4A29-AC0A-820C6F239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E8EA-A80C-45AE-8B78-963B39589ACF}" type="datetimeFigureOut">
              <a:rPr lang="ru-RU" smtClean="0"/>
              <a:t>07.05.2011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1D75-A3A1-4A29-AC0A-820C6F23910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E8EA-A80C-45AE-8B78-963B39589ACF}" type="datetimeFigureOut">
              <a:rPr lang="ru-RU" smtClean="0"/>
              <a:t>07.05.2011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1D75-A3A1-4A29-AC0A-820C6F239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1">
                <a:shade val="20000"/>
                <a:satMod val="350000"/>
                <a:lumMod val="125000"/>
              </a:schemeClr>
              <a:schemeClr val="bg1">
                <a:tint val="90000"/>
                <a:satMod val="25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BA7E8EA-A80C-45AE-8B78-963B39589ACF}" type="datetimeFigureOut">
              <a:rPr lang="ru-RU" smtClean="0"/>
              <a:t>07.05.2011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5A31D75-A3A1-4A29-AC0A-820C6F2391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avershinaxmira.livejournal.com/11765.html" TargetMode="External"/><Relationship Id="rId2" Type="http://schemas.openxmlformats.org/officeDocument/2006/relationships/hyperlink" Target="http://gtroiros.narod.ru/wwsoldat/OPER/ARTICLES/016-kavkaz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852936"/>
            <a:ext cx="7543800" cy="1596008"/>
          </a:xfrm>
        </p:spPr>
        <p:txBody>
          <a:bodyPr/>
          <a:lstStyle/>
          <a:p>
            <a:r>
              <a:rPr lang="ru-RU" sz="4400" b="1" dirty="0" smtClean="0"/>
              <a:t>Творческое  задание </a:t>
            </a:r>
            <a:br>
              <a:rPr lang="ru-RU" sz="4400" b="1" dirty="0" smtClean="0"/>
            </a:br>
            <a:r>
              <a:rPr lang="ru-RU" sz="4400" b="1" dirty="0" smtClean="0"/>
              <a:t>к мероприятию , посвящённому </a:t>
            </a:r>
            <a:br>
              <a:rPr lang="ru-RU" sz="4400" b="1" dirty="0" smtClean="0"/>
            </a:br>
            <a:r>
              <a:rPr lang="ru-RU" sz="4400" b="1" dirty="0" smtClean="0"/>
              <a:t>66-летию  Победы : </a:t>
            </a:r>
            <a:r>
              <a:rPr lang="ru-RU" sz="4400" b="1" i="1" dirty="0" smtClean="0"/>
              <a:t/>
            </a:r>
            <a:br>
              <a:rPr lang="ru-RU" sz="4400" b="1" i="1" dirty="0" smtClean="0"/>
            </a:br>
            <a:r>
              <a:rPr lang="ru-RU" sz="4400" b="1" i="1" dirty="0" smtClean="0"/>
              <a:t>«Песня воинов-альпинистов «</a:t>
            </a:r>
            <a:r>
              <a:rPr lang="ru-RU" sz="4400" b="1" i="1" dirty="0" err="1" smtClean="0"/>
              <a:t>Баксанская</a:t>
            </a:r>
            <a:r>
              <a:rPr lang="ru-RU" sz="4400" b="1" i="1" dirty="0" smtClean="0"/>
              <a:t>»</a:t>
            </a:r>
            <a:endParaRPr lang="ru-RU" sz="4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725144"/>
            <a:ext cx="6858000" cy="990600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/>
              <a:t>Выполнила учитель музыки Муниципального общеобразовательного учреждения лицей №10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2000" dirty="0" err="1" smtClean="0"/>
              <a:t>Даренская</a:t>
            </a:r>
            <a:r>
              <a:rPr lang="ru-RU" sz="2000" dirty="0" smtClean="0"/>
              <a:t> Анна Анатольевна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2000" y1="37500" x2="2000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581128"/>
            <a:ext cx="2297832" cy="1531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9912" y="6340531"/>
            <a:ext cx="1663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Ставрополь 2011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253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251520" y="980728"/>
            <a:ext cx="8640959" cy="38472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Использованные ресурсы</a:t>
            </a:r>
            <a:endParaRPr lang="en-US" sz="2800" b="1" dirty="0" smtClean="0">
              <a:latin typeface="+mj-lt"/>
            </a:endParaRPr>
          </a:p>
          <a:p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http</a:t>
            </a:r>
            <a:r>
              <a:rPr lang="en-US" sz="2000" b="1" dirty="0">
                <a:solidFill>
                  <a:srgbClr val="002060"/>
                </a:solidFill>
              </a:rPr>
              <a:t>://</a:t>
            </a:r>
            <a:r>
              <a:rPr lang="en-US" sz="2000" b="1" dirty="0" smtClean="0">
                <a:solidFill>
                  <a:srgbClr val="002060"/>
                </a:solidFill>
              </a:rPr>
              <a:t>www.abakanonline.ru/images/stories/aktualno/v_hakasii/2011/apr/14/1-lentochka.jpg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hlinkClick r:id="rId2"/>
              </a:rPr>
              <a:t>http</a:t>
            </a:r>
            <a:r>
              <a:rPr lang="ru-RU" sz="2000" b="1" dirty="0" smtClean="0">
                <a:solidFill>
                  <a:srgbClr val="002060"/>
                </a:solidFill>
                <a:hlinkClick r:id="rId2"/>
              </a:rPr>
              <a:t>://</a:t>
            </a:r>
            <a:r>
              <a:rPr lang="en-US" sz="2000" b="1" dirty="0" smtClean="0">
                <a:solidFill>
                  <a:srgbClr val="002060"/>
                </a:solidFill>
                <a:hlinkClick r:id="rId2"/>
              </a:rPr>
              <a:t>gtroiros.narod.ru</a:t>
            </a:r>
            <a:r>
              <a:rPr lang="ru-RU" sz="2000" b="1" dirty="0" smtClean="0">
                <a:solidFill>
                  <a:srgbClr val="002060"/>
                </a:solidFill>
                <a:hlinkClick r:id="rId2"/>
              </a:rPr>
              <a:t>/</a:t>
            </a:r>
            <a:r>
              <a:rPr lang="en-US" sz="2000" b="1" dirty="0" err="1" smtClean="0">
                <a:solidFill>
                  <a:srgbClr val="002060"/>
                </a:solidFill>
                <a:hlinkClick r:id="rId2"/>
              </a:rPr>
              <a:t>wwsoldat</a:t>
            </a:r>
            <a:r>
              <a:rPr lang="en-US" sz="2000" b="1" dirty="0" smtClean="0">
                <a:solidFill>
                  <a:srgbClr val="002060"/>
                </a:solidFill>
                <a:hlinkClick r:id="rId2"/>
              </a:rPr>
              <a:t>/OPER/ARTICLES/016-kavkaz.htm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u="sng" dirty="0">
                <a:solidFill>
                  <a:srgbClr val="002060"/>
                </a:solidFill>
                <a:hlinkClick r:id="rId3"/>
              </a:rPr>
              <a:t>http</a:t>
            </a:r>
            <a:r>
              <a:rPr lang="ru-RU" sz="2000" b="1" u="sng" dirty="0">
                <a:solidFill>
                  <a:srgbClr val="002060"/>
                </a:solidFill>
                <a:hlinkClick r:id="rId3"/>
              </a:rPr>
              <a:t>://</a:t>
            </a:r>
            <a:r>
              <a:rPr lang="en-US" sz="2000" b="1" u="sng" dirty="0" err="1">
                <a:solidFill>
                  <a:srgbClr val="002060"/>
                </a:solidFill>
                <a:hlinkClick r:id="rId3"/>
              </a:rPr>
              <a:t>navershinaxmira</a:t>
            </a:r>
            <a:r>
              <a:rPr lang="ru-RU" sz="2000" b="1" u="sng" dirty="0">
                <a:solidFill>
                  <a:srgbClr val="002060"/>
                </a:solidFill>
                <a:hlinkClick r:id="rId3"/>
              </a:rPr>
              <a:t>.</a:t>
            </a:r>
            <a:r>
              <a:rPr lang="en-US" sz="2000" b="1" u="sng" dirty="0" err="1">
                <a:solidFill>
                  <a:srgbClr val="002060"/>
                </a:solidFill>
                <a:hlinkClick r:id="rId3"/>
              </a:rPr>
              <a:t>livejournal</a:t>
            </a:r>
            <a:r>
              <a:rPr lang="ru-RU" sz="2000" b="1" u="sng" dirty="0">
                <a:solidFill>
                  <a:srgbClr val="002060"/>
                </a:solidFill>
                <a:hlinkClick r:id="rId3"/>
              </a:rPr>
              <a:t>.</a:t>
            </a:r>
            <a:r>
              <a:rPr lang="en-US" sz="2000" b="1" u="sng" dirty="0">
                <a:solidFill>
                  <a:srgbClr val="002060"/>
                </a:solidFill>
                <a:hlinkClick r:id="rId3"/>
              </a:rPr>
              <a:t>com</a:t>
            </a:r>
            <a:r>
              <a:rPr lang="ru-RU" sz="2000" b="1" u="sng" dirty="0">
                <a:solidFill>
                  <a:srgbClr val="002060"/>
                </a:solidFill>
                <a:hlinkClick r:id="rId3"/>
              </a:rPr>
              <a:t>/11765.</a:t>
            </a:r>
            <a:r>
              <a:rPr lang="en-US" sz="2000" b="1" u="sng" dirty="0" smtClean="0">
                <a:solidFill>
                  <a:srgbClr val="002060"/>
                </a:solidFill>
                <a:hlinkClick r:id="rId3"/>
              </a:rPr>
              <a:t>html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Б.М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  <a:r>
              <a:rPr lang="ru-RU" sz="2000" b="1" dirty="0" err="1">
                <a:solidFill>
                  <a:srgbClr val="002060"/>
                </a:solidFill>
              </a:rPr>
              <a:t>Бероев</a:t>
            </a:r>
            <a:r>
              <a:rPr lang="ru-RU" sz="2000" b="1" dirty="0">
                <a:solidFill>
                  <a:srgbClr val="002060"/>
                </a:solidFill>
              </a:rPr>
              <a:t> Очерк природы Летопись покорения Эльбруса Туристские </a:t>
            </a:r>
            <a:r>
              <a:rPr lang="ru-RU" sz="2000" b="1" dirty="0" smtClean="0">
                <a:solidFill>
                  <a:srgbClr val="002060"/>
                </a:solidFill>
              </a:rPr>
              <a:t>маршруты</a:t>
            </a:r>
            <a:r>
              <a:rPr lang="en-US" sz="2000" b="1" dirty="0" smtClean="0">
                <a:solidFill>
                  <a:srgbClr val="002060"/>
                </a:solidFill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</a:rPr>
              <a:t>М</a:t>
            </a:r>
            <a:r>
              <a:rPr lang="ru-RU" sz="2000" b="1" dirty="0">
                <a:solidFill>
                  <a:srgbClr val="002060"/>
                </a:solidFill>
              </a:rPr>
              <a:t>., "</a:t>
            </a:r>
            <a:r>
              <a:rPr lang="ru-RU" sz="2000" b="1" dirty="0" err="1">
                <a:solidFill>
                  <a:srgbClr val="002060"/>
                </a:solidFill>
              </a:rPr>
              <a:t>Профиздат</a:t>
            </a:r>
            <a:r>
              <a:rPr lang="ru-RU" sz="2000" b="1" dirty="0">
                <a:solidFill>
                  <a:srgbClr val="002060"/>
                </a:solidFill>
              </a:rPr>
              <a:t>", 1984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Гусев </a:t>
            </a:r>
            <a:r>
              <a:rPr lang="ru-RU" sz="2000" b="1" dirty="0">
                <a:solidFill>
                  <a:srgbClr val="002060"/>
                </a:solidFill>
              </a:rPr>
              <a:t>А. М. Эльбрус в огне. — М.: Воениздат, 1980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Визбор </a:t>
            </a:r>
            <a:r>
              <a:rPr lang="ru-RU" sz="2000" b="1" dirty="0">
                <a:solidFill>
                  <a:srgbClr val="002060"/>
                </a:solidFill>
              </a:rPr>
              <a:t>Ю., Автор песни. М., 1960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Тике </a:t>
            </a:r>
            <a:r>
              <a:rPr lang="ru-RU" sz="2000" b="1" dirty="0">
                <a:solidFill>
                  <a:srgbClr val="002060"/>
                </a:solidFill>
              </a:rPr>
              <a:t>В. «Марш на Кавказ. Битва за нефть 1942-1943 гг.» (М., 2005).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99575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545817"/>
            <a:ext cx="48253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+mj-lt"/>
              </a:rPr>
              <a:t>В каком году началась </a:t>
            </a:r>
          </a:p>
          <a:p>
            <a:pPr algn="ctr"/>
            <a:r>
              <a:rPr lang="ru-RU" sz="3600" b="1" dirty="0" smtClean="0">
                <a:latin typeface="+mj-lt"/>
              </a:rPr>
              <a:t>Битва за Кавказ?</a:t>
            </a:r>
            <a:endParaRPr lang="ru-RU" sz="3600" b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69759" y="2723095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1945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7232" y="2708920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1944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49027" y="2708920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1942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702437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</a:rPr>
              <a:t>1941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87736" y="2723095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1943</a:t>
            </a:r>
            <a:endParaRPr lang="ru-RU" sz="3600" b="1" dirty="0">
              <a:solidFill>
                <a:srgbClr val="00206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076675" y="1556792"/>
            <a:ext cx="559221" cy="1304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7544" y="3861048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январь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3035" y="3878390"/>
            <a:ext cx="1559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февраль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2939" y="3887874"/>
            <a:ext cx="978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март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095" y="3887874"/>
            <a:ext cx="1316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апрель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0352" y="3895732"/>
            <a:ext cx="813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май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60954" y="4941168"/>
            <a:ext cx="77588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Когда Советские знамёна были </a:t>
            </a:r>
          </a:p>
          <a:p>
            <a:r>
              <a:rPr lang="ru-RU" sz="3600" b="1" dirty="0" smtClean="0">
                <a:latin typeface="+mj-lt"/>
              </a:rPr>
              <a:t>установлены на вершинах Эльбруса?</a:t>
            </a:r>
            <a:endParaRPr lang="ru-RU" sz="3600" b="1" dirty="0">
              <a:latin typeface="+mj-lt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7" y="977796"/>
            <a:ext cx="22987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67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548680"/>
            <a:ext cx="60131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+mj-lt"/>
              </a:rPr>
              <a:t>В каком году была написана </a:t>
            </a:r>
          </a:p>
          <a:p>
            <a:pPr algn="ctr"/>
            <a:r>
              <a:rPr lang="ru-RU" sz="3600" b="1" dirty="0" smtClean="0">
                <a:latin typeface="+mj-lt"/>
              </a:rPr>
              <a:t>песня «</a:t>
            </a:r>
            <a:r>
              <a:rPr lang="ru-RU" sz="3600" b="1" dirty="0" err="1" smtClean="0">
                <a:latin typeface="+mj-lt"/>
              </a:rPr>
              <a:t>Баксанская</a:t>
            </a:r>
            <a:r>
              <a:rPr lang="ru-RU" sz="3600" b="1" dirty="0" smtClean="0">
                <a:latin typeface="+mj-lt"/>
              </a:rPr>
              <a:t>»?</a:t>
            </a:r>
            <a:endParaRPr lang="ru-RU" sz="36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53" y="279449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1941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3" y="2759442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1942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774" y="2759442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1943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36296" y="2759442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1953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54984" y="2759442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1944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4941168"/>
            <a:ext cx="58256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+mj-lt"/>
              </a:rPr>
              <a:t>В каком году была найдена </a:t>
            </a:r>
          </a:p>
          <a:p>
            <a:pPr algn="ctr"/>
            <a:r>
              <a:rPr lang="ru-RU" sz="3600" dirty="0" smtClean="0">
                <a:latin typeface="+mj-lt"/>
              </a:rPr>
              <a:t>граната с запиской?</a:t>
            </a:r>
            <a:endParaRPr lang="ru-RU" sz="3600" dirty="0">
              <a:latin typeface="+mj-lt"/>
            </a:endParaRPr>
          </a:p>
        </p:txBody>
      </p:sp>
      <p:cxnSp>
        <p:nvCxnSpPr>
          <p:cNvPr id="12" name="Прямая со стрелкой 11"/>
          <p:cNvCxnSpPr>
            <a:stCxn id="10" idx="3"/>
          </p:cNvCxnSpPr>
          <p:nvPr/>
        </p:nvCxnSpPr>
        <p:spPr>
          <a:xfrm flipV="1">
            <a:off x="7373298" y="3282662"/>
            <a:ext cx="511070" cy="2258671"/>
          </a:xfrm>
          <a:prstGeom prst="straightConnector1">
            <a:avLst/>
          </a:prstGeom>
          <a:ln w="28575" cmpd="sng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6416" y="5238462"/>
            <a:ext cx="22987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77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781800" cy="88012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Кто в списке авторов песни «</a:t>
            </a:r>
            <a:r>
              <a:rPr lang="ru-RU" sz="3600" dirty="0" err="1" smtClean="0"/>
              <a:t>Баксанская</a:t>
            </a:r>
            <a:r>
              <a:rPr lang="ru-RU" sz="3600" dirty="0" smtClean="0"/>
              <a:t>» лишний?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58435" y="4509120"/>
            <a:ext cx="3594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Любовь Каратаева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084" y="1830719"/>
            <a:ext cx="2804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Андрей Грязнов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840" y="2751089"/>
            <a:ext cx="2436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Юрий Визбор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7361" y="3666565"/>
            <a:ext cx="3686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Александр Немчинов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0362" y="4509120"/>
            <a:ext cx="292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Александр Гусев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07312" y="5347343"/>
            <a:ext cx="3485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Георгий </a:t>
            </a:r>
            <a:r>
              <a:rPr lang="ru-RU" sz="2800" b="1" dirty="0" err="1" smtClean="0">
                <a:solidFill>
                  <a:srgbClr val="002060"/>
                </a:solidFill>
              </a:rPr>
              <a:t>Сулкавидзе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8435" y="3666565"/>
            <a:ext cx="2473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Борис Грачев</a:t>
            </a:r>
            <a:r>
              <a:rPr lang="ru-RU" sz="2800" b="1" i="1" dirty="0" smtClean="0">
                <a:solidFill>
                  <a:prstClr val="black"/>
                </a:solidFill>
              </a:rPr>
              <a:t> </a:t>
            </a:r>
            <a:endParaRPr lang="ru-RU" sz="2800" b="1" i="1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5479" y="2733191"/>
            <a:ext cx="2924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Борис Терентьев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93713" y="1830719"/>
            <a:ext cx="3907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Николай </a:t>
            </a:r>
            <a:r>
              <a:rPr lang="ru-RU" sz="2800" b="1" dirty="0">
                <a:solidFill>
                  <a:srgbClr val="002060"/>
                </a:solidFill>
              </a:rPr>
              <a:t>Персиянинов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5300" y="4846930"/>
            <a:ext cx="22987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22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084" y="1830719"/>
            <a:ext cx="2804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Андрей Грязнов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667" y="2682498"/>
            <a:ext cx="2436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Юрий Визбор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2090" y="3504420"/>
            <a:ext cx="2473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Борис Грачев</a:t>
            </a:r>
            <a:r>
              <a:rPr lang="ru-RU" sz="2800" b="1" i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7667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prstClr val="black"/>
                </a:solidFill>
                <a:latin typeface="Impact"/>
              </a:rPr>
              <a:t>Кто написал рассказ «Автор песни»?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08743" y="1836037"/>
            <a:ext cx="3907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Николай Персиянинов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08743" y="2671914"/>
            <a:ext cx="2924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Борис Терентьев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08743" y="3504420"/>
            <a:ext cx="3686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Александр Немчинов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08743" y="4221088"/>
            <a:ext cx="292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Александр Гусев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95735" y="5157192"/>
            <a:ext cx="3485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Георгий </a:t>
            </a:r>
            <a:r>
              <a:rPr lang="ru-RU" sz="2800" b="1" dirty="0" err="1">
                <a:solidFill>
                  <a:srgbClr val="002060"/>
                </a:solidFill>
              </a:rPr>
              <a:t>Сулкавидзе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090" y="4254851"/>
            <a:ext cx="3242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Любовь Каратаева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744308"/>
            <a:ext cx="22987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46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634949"/>
            <a:ext cx="6942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Кто автор книги «Эльбрус в огне»?</a:t>
            </a:r>
            <a:endParaRPr lang="ru-RU" sz="3600" b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217" y="1844824"/>
            <a:ext cx="2804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Андрей Грязнов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0370" y="2780928"/>
            <a:ext cx="2436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Юрий Визбор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5740" y="3717032"/>
            <a:ext cx="2473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Борис Грачев</a:t>
            </a:r>
            <a:r>
              <a:rPr lang="ru-RU" sz="2800" b="1" i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10433" y="2780928"/>
            <a:ext cx="3907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Николай Персиянинов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10433" y="1911090"/>
            <a:ext cx="2924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Борис Терентьев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37964" y="3717032"/>
            <a:ext cx="3686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Александр Немчинов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40085" y="5496852"/>
            <a:ext cx="292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Александр Гусев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18283" y="4566730"/>
            <a:ext cx="3485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Георгий </a:t>
            </a:r>
            <a:r>
              <a:rPr lang="ru-RU" sz="2800" b="1" dirty="0" err="1">
                <a:solidFill>
                  <a:srgbClr val="002060"/>
                </a:solidFill>
              </a:rPr>
              <a:t>Сулкавидзе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3362" y="4566730"/>
            <a:ext cx="3242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Любовь Каратаева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5300" y="4901956"/>
            <a:ext cx="22987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41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764703"/>
            <a:ext cx="891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Кто написал музыку к песне «</a:t>
            </a:r>
            <a:r>
              <a:rPr lang="ru-RU" sz="3600" b="1" dirty="0" err="1" smtClean="0">
                <a:latin typeface="+mj-lt"/>
              </a:rPr>
              <a:t>Баксанская</a:t>
            </a:r>
            <a:r>
              <a:rPr lang="ru-RU" sz="3600" b="1" dirty="0" smtClean="0">
                <a:latin typeface="+mj-lt"/>
              </a:rPr>
              <a:t>»?</a:t>
            </a:r>
            <a:endParaRPr lang="ru-RU" sz="3600" b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2080" y="2780928"/>
            <a:ext cx="2804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Андрей Грязнов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3530" y="1844824"/>
            <a:ext cx="2436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Юрий Визбор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2080" y="3665628"/>
            <a:ext cx="2473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Борис Грачев</a:t>
            </a:r>
            <a:r>
              <a:rPr lang="ru-RU" sz="2800" b="1" i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4484" y="4572201"/>
            <a:ext cx="3242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Любовь Каратаева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26213" y="1890727"/>
            <a:ext cx="2924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Борис Терентьев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2773579"/>
            <a:ext cx="3907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Николай Персиянинов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9046" y="3645024"/>
            <a:ext cx="3686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Александр Немчинов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9046" y="4562004"/>
            <a:ext cx="3485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Георгий </a:t>
            </a:r>
            <a:r>
              <a:rPr lang="ru-RU" sz="2800" b="1" dirty="0" err="1">
                <a:solidFill>
                  <a:srgbClr val="002060"/>
                </a:solidFill>
              </a:rPr>
              <a:t>Сулкавидзе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55706" y="5445224"/>
            <a:ext cx="292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Александр Гусев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8279" y="4920013"/>
            <a:ext cx="22987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19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4361" y="548680"/>
            <a:ext cx="4852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+mj-lt"/>
              </a:rPr>
              <a:t>Что было хранилищем </a:t>
            </a:r>
          </a:p>
          <a:p>
            <a:pPr algn="ctr"/>
            <a:r>
              <a:rPr lang="ru-RU" sz="3600" b="1" dirty="0" smtClean="0">
                <a:latin typeface="+mj-lt"/>
              </a:rPr>
              <a:t>записки альпинистов?</a:t>
            </a:r>
            <a:endParaRPr lang="ru-RU" sz="36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176" y="2276872"/>
            <a:ext cx="1030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Пуля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323" y="3140968"/>
            <a:ext cx="1537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Конверт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176" y="4077072"/>
            <a:ext cx="1508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Граната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8161" y="2204864"/>
            <a:ext cx="140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Снаряд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3703" y="3140968"/>
            <a:ext cx="1300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Ракета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6003" y="4185975"/>
            <a:ext cx="1116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Мина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7879" y="2606082"/>
            <a:ext cx="3165574" cy="211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21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3426" y="729570"/>
            <a:ext cx="74414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+mj-lt"/>
              </a:rPr>
              <a:t>Песня «</a:t>
            </a:r>
            <a:r>
              <a:rPr lang="ru-RU" sz="3600" b="1" dirty="0" err="1" smtClean="0">
                <a:latin typeface="+mj-lt"/>
              </a:rPr>
              <a:t>Баксанская</a:t>
            </a:r>
            <a:r>
              <a:rPr lang="ru-RU" sz="3600" b="1" dirty="0" smtClean="0">
                <a:latin typeface="+mj-lt"/>
              </a:rPr>
              <a:t>» была написана </a:t>
            </a:r>
          </a:p>
          <a:p>
            <a:r>
              <a:rPr lang="ru-RU" sz="3600" b="1" dirty="0" smtClean="0">
                <a:latin typeface="+mj-lt"/>
              </a:rPr>
              <a:t>во время</a:t>
            </a:r>
            <a:endParaRPr lang="ru-RU" sz="36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907" y="3140968"/>
            <a:ext cx="961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Боя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3139489"/>
            <a:ext cx="1813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Отдыха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3139488"/>
            <a:ext cx="2098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Разведки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3124154"/>
            <a:ext cx="2659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Субботника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0493" y="4797152"/>
            <a:ext cx="7120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Граната с запиской была </a:t>
            </a:r>
          </a:p>
          <a:p>
            <a:r>
              <a:rPr lang="ru-RU" sz="3600" b="1" dirty="0" smtClean="0">
                <a:latin typeface="+mj-lt"/>
              </a:rPr>
              <a:t>найдена во время</a:t>
            </a:r>
            <a:endParaRPr lang="ru-RU" sz="3600" b="1" dirty="0">
              <a:latin typeface="+mj-lt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742675" y="1628800"/>
            <a:ext cx="2549405" cy="18185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094909" y="3645024"/>
            <a:ext cx="1573435" cy="15121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315" y="5153178"/>
            <a:ext cx="22987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18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233</TotalTime>
  <Words>281</Words>
  <Application>Microsoft Office PowerPoint</Application>
  <PresentationFormat>Экран (4:3)</PresentationFormat>
  <Paragraphs>92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Творческое  задание  к мероприятию , посвящённому  66-летию  Победы :  «Песня воинов-альпинистов «Баксанская»</vt:lpstr>
      <vt:lpstr>Презентация PowerPoint</vt:lpstr>
      <vt:lpstr>Презентация PowerPoint</vt:lpstr>
      <vt:lpstr>Кто в списке авторов песни «Баксанская» лишний?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Творческое  задание  к мероприятию , посвящённому  66-летию  Победы :  «Песня воинов-альпинистов «Баксанская»</dc:title>
  <dc:creator>ledi-gor</dc:creator>
  <cp:lastModifiedBy>ledi-gor</cp:lastModifiedBy>
  <cp:revision>23</cp:revision>
  <dcterms:created xsi:type="dcterms:W3CDTF">2011-05-06T11:08:30Z</dcterms:created>
  <dcterms:modified xsi:type="dcterms:W3CDTF">2011-05-07T07:18:19Z</dcterms:modified>
</cp:coreProperties>
</file>