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512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2EB5C-59BD-4FBD-9ECF-3A4535BC7BD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4645A-1579-421B-B17B-6638FB17437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B6EA9C-D6C1-408F-B436-47399CC2EA2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34FC30-3866-461B-AE62-D16FB37BF01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D9D03C-8646-4398-9D9B-E1A31A22850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E67D0E-A6B1-4169-8CC6-A688F4577F1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6C31C6-4290-4332-9EF9-A760415FAD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859F1B-A4E3-4613-800C-86C8B39BEA5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769706-9433-4049-9EC2-3F5F350826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B96F011-7E2F-4875-9CB2-517DBA7EAB5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0D2C1E-EA7E-4FE5-B371-A62F173C5A7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A06399-5F5F-4C7E-B8C4-29D704937FC4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Documents%20and%20Settings\&#1086;&#1083;&#1100;&#1075;&#1072;\&#1052;&#1086;&#1080;%20&#1076;&#1086;&#1082;&#1091;&#1084;&#1077;&#1085;&#1090;&#1099;\&#1044;&#1054;&#1050;&#1051;&#1040;&#1044;&#1067;\&#1044;&#1086;&#1082;&#1083;&#1072;&#1076;%20&#1085;&#1072;%20&#1087;&#1077;&#1076;&#1089;&#1086;&#1074;&#1077;&#1090;.%20&#1052;&#1077;&#1090;&#1072;&#1087;&#1088;&#1077;&#1076;&#1084;&#1077;&#1090;&#1085;&#1099;&#1081;%20&#1087;&#1086;&#1076;&#1093;&#1086;&#1076;.%20&#1052;&#1077;&#1090;&#1072;&#1087;&#1088;&#1077;&#1076;&#1084;&#1077;&#1090;%20&#1055;&#1088;&#1086;&#1073;&#1083;&#1077;&#1084;&#1072;\&#1056;&#1072;&#1089;&#1082;&#1086;&#1083;&#1100;&#1085;&#1080;&#1082;&#1086;&#1074;%20&#1080;%20&#1041;&#1072;&#1079;&#1072;&#1088;&#1086;&#1074;.ppt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28596" y="5143512"/>
            <a:ext cx="8277227" cy="1143008"/>
          </a:xfrm>
        </p:spPr>
        <p:txBody>
          <a:bodyPr/>
          <a:lstStyle/>
          <a:p>
            <a:r>
              <a:rPr lang="ru-RU" sz="3600" dirty="0" err="1" smtClean="0">
                <a:solidFill>
                  <a:schemeClr val="bg1"/>
                </a:solidFill>
              </a:rPr>
              <a:t>Метапредметный</a:t>
            </a:r>
            <a:r>
              <a:rPr lang="ru-RU" sz="3600" dirty="0" smtClean="0">
                <a:solidFill>
                  <a:schemeClr val="bg1"/>
                </a:solidFill>
              </a:rPr>
              <a:t> подход к обучению.</a:t>
            </a:r>
            <a:br>
              <a:rPr lang="ru-RU" sz="3600" dirty="0" smtClean="0">
                <a:solidFill>
                  <a:schemeClr val="bg1"/>
                </a:solidFill>
              </a:rPr>
            </a:br>
            <a:r>
              <a:rPr lang="ru-RU" sz="3600" dirty="0" err="1" smtClean="0">
                <a:solidFill>
                  <a:schemeClr val="bg1"/>
                </a:solidFill>
              </a:rPr>
              <a:t>Метапредмет</a:t>
            </a:r>
            <a:r>
              <a:rPr lang="ru-RU" sz="3600" dirty="0" smtClean="0">
                <a:solidFill>
                  <a:schemeClr val="bg1"/>
                </a:solidFill>
              </a:rPr>
              <a:t> «Проблема»</a:t>
            </a:r>
            <a:endParaRPr lang="ru-RU" sz="3600" dirty="0">
              <a:solidFill>
                <a:schemeClr val="bg1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4414" y="285728"/>
            <a:ext cx="6264275" cy="36036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4000" b="1" dirty="0" smtClean="0"/>
              <a:t>Доклад</a:t>
            </a:r>
            <a:endParaRPr lang="ru-RU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Метапредметы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это предметы, отличные от предметов традиционного цикла. Они соединяют в себе идею предметности и одновременно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НАД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предметности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Метапредмет</a:t>
            </a:r>
            <a:r>
              <a:rPr lang="ru-RU" dirty="0" smtClean="0"/>
              <a:t> «Проблема»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500594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обеспечивает как развитие способности мышления, так и развитие личности (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субъектности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учащегося, поскольку при попадании в проблемную ситуацию человек не только анализирует ее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мыслительно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но и обязательно вырабатывает свою собственную точку зрения по вопросу, порождающему проблему. Появление своей точки зрения в проблемной ситуации и превращение ее в позицию представляет собой процесс самоопределения.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Другие важнейшие способности, которые развивает этот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метапредмет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- способность понимания, а также способность рефлексивного, проблемно организованного мышления. Учащиеся осваивают очень своеобразную и сложную технику - видеть одно и то же явление одновременно с разных позиций. Общее видение поля противоречия обеспечивается за счет правильно организованной групповой коммуникации.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/>
            </a:r>
            <a:b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/>
          <a:lstStyle/>
          <a:p>
            <a:pPr>
              <a:buNone/>
            </a:pP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Методическая 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схема </a:t>
            </a:r>
            <a:r>
              <a:rPr lang="ru-RU" sz="28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метапредмета</a:t>
            </a:r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«проблема», отражающая его специфику, выглядит следующим образом</a:t>
            </a:r>
            <a:r>
              <a:rPr lang="ru-RU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>
              <a:buNone/>
            </a:pPr>
            <a:endParaRPr lang="ru-RU" sz="2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выделение позиций в проблемной ситуации;</a:t>
            </a:r>
          </a:p>
          <a:p>
            <a:pPr lvl="0"/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выстраивание взаимной критики позиций;</a:t>
            </a:r>
          </a:p>
          <a:p>
            <a:pPr lvl="0"/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анализ противоречий между позициями;</a:t>
            </a:r>
          </a:p>
          <a:p>
            <a:pPr lvl="0"/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фиксация предмета противоречий;</a:t>
            </a:r>
          </a:p>
          <a:p>
            <a:pPr lvl="0"/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постановка проблемы;</a:t>
            </a:r>
          </a:p>
          <a:p>
            <a:pPr lvl="0"/>
            <a:r>
              <a:rPr lang="ru-RU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самоопределение к проблеме.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7615262" cy="5411807"/>
          </a:xfrm>
        </p:spPr>
        <p:txBody>
          <a:bodyPr/>
          <a:lstStyle/>
          <a:p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Технология </a:t>
            </a:r>
            <a:r>
              <a:rPr lang="ru-RU" sz="24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метапредмета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«Проблема» позволяет не только работать со способностями мышления, коммуникации, действия, понимания и рефлексии, но также воздействовать на развитие мировоззрения детей и подростков.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http://www.eduscen.ru/sites/default/files/problem-sit.jpg"/>
          <p:cNvPicPr/>
          <p:nvPr/>
        </p:nvPicPr>
        <p:blipFill>
          <a:blip r:embed="rId2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1142976" y="2714620"/>
            <a:ext cx="5500726" cy="385889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8229600" cy="857256"/>
          </a:xfrm>
        </p:spPr>
        <p:txBody>
          <a:bodyPr/>
          <a:lstStyle/>
          <a:p>
            <a:r>
              <a:rPr lang="ru-RU" sz="280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Сформированное мировоззрение подразумевает наличие двух составляющих:</a:t>
            </a:r>
            <a: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/>
            </a:r>
            <a:br>
              <a:rPr lang="ru-RU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143536"/>
          </a:xfrm>
        </p:spPr>
        <p:txBody>
          <a:bodyPr/>
          <a:lstStyle/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Самоопределение человека по отношению к серьезным мировоззренческим проблемам. Наличие собственной позиции относительно этих проблем. </a:t>
            </a:r>
            <a:r>
              <a:rPr lang="ru-RU" sz="24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(Собственная </a:t>
            </a:r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позиция – это результат самостоятельного мышления человека, а не запоминания результатов </a:t>
            </a:r>
            <a:r>
              <a:rPr lang="ru-RU" sz="24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чужого </a:t>
            </a:r>
            <a:r>
              <a:rPr lang="ru-RU" sz="240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мышления)</a:t>
            </a:r>
            <a:endParaRPr lang="ru-RU" sz="24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>
              <a:buNone/>
            </a:pPr>
            <a:endParaRPr lang="ru-RU" sz="24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ru-RU" sz="24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Вторая необходимая составляющая заключается в умении человека осуществлять самоопределение в ситуации. В рамках образовательного процесса невозможно проработать все возможные мировоззренческие проблемы. Поэтому, ученик должен быть готов осуществлять процедуру самоопределения самостоятельно.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714488"/>
            <a:ext cx="8215370" cy="1143000"/>
          </a:xfrm>
        </p:spPr>
        <p:txBody>
          <a:bodyPr/>
          <a:lstStyle/>
          <a:p>
            <a:r>
              <a:rPr lang="ru-RU" sz="2800" dirty="0" smtClean="0"/>
              <a:t>Пример использования </a:t>
            </a:r>
            <a:r>
              <a:rPr lang="ru-RU" sz="2800" dirty="0" err="1" smtClean="0"/>
              <a:t>метапредмета</a:t>
            </a:r>
            <a:r>
              <a:rPr lang="ru-RU" sz="2800" dirty="0" smtClean="0"/>
              <a:t> «Проблема» на литературном предметном материале</a:t>
            </a:r>
            <a:endParaRPr lang="ru-RU" sz="2800" dirty="0"/>
          </a:p>
        </p:txBody>
      </p:sp>
      <p:graphicFrame>
        <p:nvGraphicFramePr>
          <p:cNvPr id="4" name="Содержимое 3">
            <a:hlinkClick r:id="" action="ppaction://ole?verb=0"/>
          </p:cNvPr>
          <p:cNvGraphicFramePr>
            <a:graphicFrameLocks noChangeAspect="1"/>
          </p:cNvGraphicFramePr>
          <p:nvPr>
            <p:ph idx="1"/>
          </p:nvPr>
        </p:nvGraphicFramePr>
        <p:xfrm>
          <a:off x="4114800" y="3505994"/>
          <a:ext cx="914400" cy="714375"/>
        </p:xfrm>
        <a:graphic>
          <a:graphicData uri="http://schemas.openxmlformats.org/presentationml/2006/ole">
            <p:oleObj spid="_x0000_s12290" name="Презентация" showAsIcon="1" r:id="rId3" imgW="914400" imgH="714240" progId="PowerPoint.Show.8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571480"/>
            <a:ext cx="8229600" cy="5643602"/>
          </a:xfrm>
        </p:spPr>
        <p:txBody>
          <a:bodyPr/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Итак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</a:t>
            </a:r>
            <a:r>
              <a:rPr lang="ru-RU" sz="20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метапредметная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технология «Проблема» позволяет работать с развитием способностей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</a:t>
            </a:r>
          </a:p>
          <a:p>
            <a:pPr>
              <a:buNone/>
            </a:pPr>
            <a:endParaRPr lang="ru-RU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1"/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мышления,</a:t>
            </a:r>
          </a:p>
          <a:p>
            <a:pPr lvl="1"/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коммуникации,</a:t>
            </a:r>
          </a:p>
          <a:p>
            <a:pPr lvl="1"/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понимания,</a:t>
            </a:r>
          </a:p>
          <a:p>
            <a:pPr lvl="1"/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рефлексии,</a:t>
            </a:r>
          </a:p>
          <a:p>
            <a:pPr lvl="1"/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формировать «комплексную» способность самоопределения (способность, в которой задействованы способности из разных слоев – мышления, коммуникации, понимания и т.п.),</a:t>
            </a:r>
          </a:p>
          <a:p>
            <a:pPr lvl="1"/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работать с мировоззрением и политической идентичностью.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 </a:t>
            </a:r>
          </a:p>
          <a:p>
            <a:pPr>
              <a:buNone/>
            </a:pPr>
            <a:r>
              <a:rPr lang="ru-RU" sz="2000" dirty="0"/>
              <a:t> </a:t>
            </a:r>
            <a:r>
              <a:rPr lang="ru-RU" sz="2000" dirty="0" smtClean="0"/>
              <a:t>   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Только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проблемная проработка ключевых тем русской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литературы, истории и </a:t>
            </a:r>
            <a:r>
              <a:rPr lang="ru-RU" sz="20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современной ситуации может заложить основу для формирования конкурентоспособного </a:t>
            </a:r>
            <a:r>
              <a:rPr lang="ru-RU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человека.</a:t>
            </a:r>
            <a:endParaRPr lang="ru-RU" sz="20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етапредмет ПРОБЛЕМА">
  <a:themeElements>
    <a:clrScheme name="Текст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Текст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кст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кст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кст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Метапредмет ПРОБЛЕМА</Template>
  <TotalTime>32</TotalTime>
  <Words>376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Связи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1" baseType="lpstr">
      <vt:lpstr>Метапредмет ПРОБЛЕМА</vt:lpstr>
      <vt:lpstr>C:\Documents and Settings\ольга\Мои документы\ДОКЛАДЫ\Доклад на педсовет. Метапредметный подход. Метапредмет Проблема\Раскольников и Базаров.ppt</vt:lpstr>
      <vt:lpstr>Метапредметный подход к обучению. Метапредмет «Проблема»</vt:lpstr>
      <vt:lpstr>Слайд 2</vt:lpstr>
      <vt:lpstr>Метапредмет «Проблема»</vt:lpstr>
      <vt:lpstr>Слайд 4</vt:lpstr>
      <vt:lpstr>Слайд 5</vt:lpstr>
      <vt:lpstr>Слайд 6</vt:lpstr>
      <vt:lpstr>Сформированное мировоззрение подразумевает наличие двух составляющих: </vt:lpstr>
      <vt:lpstr>Пример использования метапредмета «Проблема» на литературном предметном материале</vt:lpstr>
      <vt:lpstr>Слайд 9</vt:lpstr>
    </vt:vector>
  </TitlesOfParts>
  <Company>дом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Метапредметный подход к обучению. Метапредмет «Проблема»</dc:title>
  <dc:creator>василенко ольга олеговна</dc:creator>
  <cp:lastModifiedBy>василенко ольга олеговна</cp:lastModifiedBy>
  <cp:revision>6</cp:revision>
  <dcterms:created xsi:type="dcterms:W3CDTF">2011-11-24T20:58:03Z</dcterms:created>
  <dcterms:modified xsi:type="dcterms:W3CDTF">2011-11-24T21:31:56Z</dcterms:modified>
</cp:coreProperties>
</file>