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7" r:id="rId6"/>
    <p:sldId id="261" r:id="rId7"/>
    <p:sldId id="263" r:id="rId8"/>
    <p:sldId id="279" r:id="rId9"/>
    <p:sldId id="283" r:id="rId10"/>
    <p:sldId id="282" r:id="rId11"/>
    <p:sldId id="285" r:id="rId12"/>
    <p:sldId id="288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86" r:id="rId21"/>
    <p:sldId id="273" r:id="rId22"/>
    <p:sldId id="284" r:id="rId23"/>
    <p:sldId id="275" r:id="rId24"/>
    <p:sldId id="287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67" autoAdjust="0"/>
  </p:normalViewPr>
  <p:slideViewPr>
    <p:cSldViewPr>
      <p:cViewPr varScale="1">
        <p:scale>
          <a:sx n="49" d="100"/>
          <a:sy n="49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62ABD-3BAE-4708-9A0E-2F20366A6EDB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7E8D1533-2BB1-4E1E-B40F-E2E3A04A0722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/>
            <a:t>Управляющий</a:t>
          </a:r>
          <a:r>
            <a:rPr lang="ru-RU" sz="1600" b="1" dirty="0" smtClean="0"/>
            <a:t> </a:t>
          </a:r>
          <a:r>
            <a:rPr lang="ru-RU" sz="2400" b="1" dirty="0" smtClean="0"/>
            <a:t>объект</a:t>
          </a:r>
          <a:endParaRPr lang="ru-RU" sz="2400" b="1" dirty="0"/>
        </a:p>
      </dgm:t>
    </dgm:pt>
    <dgm:pt modelId="{A5CA711F-08EC-468D-8B4E-169EDEA0888F}" type="parTrans" cxnId="{5E260957-DFCA-4922-BCC8-3F90D485AF1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4D28AD-B2A5-4D1D-842E-9A1E39E36758}" type="sibTrans" cxnId="{5E260957-DFCA-4922-BCC8-3F90D485AF1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7BF2697-9A6E-42DD-82D7-8F1F456DD22D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/>
            <a:t>Управляющее воздействие</a:t>
          </a:r>
          <a:endParaRPr lang="ru-RU" sz="2000" b="1" dirty="0"/>
        </a:p>
      </dgm:t>
    </dgm:pt>
    <dgm:pt modelId="{6656E743-7102-4A91-88A3-E7A554F54D83}" type="parTrans" cxnId="{53F89664-F671-4730-AED0-002C4F827F7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5AC151C-C043-4213-A775-000F074FD1D1}" type="sibTrans" cxnId="{53F89664-F671-4730-AED0-002C4F827F7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4B7ACC-4064-4B27-A267-756D8ABC6632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/>
            <a:t>Управляемый объект</a:t>
          </a:r>
          <a:endParaRPr lang="ru-RU" sz="2400" b="1" dirty="0"/>
        </a:p>
      </dgm:t>
    </dgm:pt>
    <dgm:pt modelId="{22C14F4D-3C28-46D4-8BA0-CCAA7BFAE5D0}" type="parTrans" cxnId="{1BA8B79A-53C9-407E-A327-EF43F2F3CA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322B9C-8F30-4B20-A36A-E14C905CF200}" type="sibTrans" cxnId="{1BA8B79A-53C9-407E-A327-EF43F2F3CA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FF58E81-C196-48E7-8E85-58ED95BECC4C}" type="pres">
      <dgm:prSet presAssocID="{1E862ABD-3BAE-4708-9A0E-2F20366A6EDB}" presName="Name0" presStyleCnt="0">
        <dgm:presLayoutVars>
          <dgm:dir/>
          <dgm:resizeHandles val="exact"/>
        </dgm:presLayoutVars>
      </dgm:prSet>
      <dgm:spPr/>
    </dgm:pt>
    <dgm:pt modelId="{FF8C1DB6-47EA-4248-AFCE-2C122E415E72}" type="pres">
      <dgm:prSet presAssocID="{7E8D1533-2BB1-4E1E-B40F-E2E3A04A0722}" presName="node" presStyleLbl="node1" presStyleIdx="0" presStyleCnt="3" custScaleX="113661" custScaleY="117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5164E-0049-4151-9101-A8562FBFA7D0}" type="pres">
      <dgm:prSet presAssocID="{044D28AD-B2A5-4D1D-842E-9A1E39E36758}" presName="sibTrans" presStyleLbl="sibTrans2D1" presStyleIdx="0" presStyleCnt="2" custFlipHor="0" custScaleX="88495" custLinFactNeighborX="-5835" custLinFactNeighborY="-4173"/>
      <dgm:spPr/>
      <dgm:t>
        <a:bodyPr/>
        <a:lstStyle/>
        <a:p>
          <a:endParaRPr lang="ru-RU"/>
        </a:p>
      </dgm:t>
    </dgm:pt>
    <dgm:pt modelId="{404142E8-5710-4454-8C24-30AB0D6FD8CD}" type="pres">
      <dgm:prSet presAssocID="{044D28AD-B2A5-4D1D-842E-9A1E39E3675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E8950D1-91CB-4542-9C36-F986A9ABEC12}" type="pres">
      <dgm:prSet presAssocID="{B7BF2697-9A6E-42DD-82D7-8F1F456DD22D}" presName="node" presStyleLbl="node1" presStyleIdx="1" presStyleCnt="3" custScaleY="7656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8A5E214-C03E-46D1-8F4B-E46F8A7CD9D0}" type="pres">
      <dgm:prSet presAssocID="{35AC151C-C043-4213-A775-000F074FD1D1}" presName="sibTrans" presStyleLbl="sibTrans2D1" presStyleIdx="1" presStyleCnt="2" custLinFactNeighborX="-31391" custLinFactNeighborY="9270"/>
      <dgm:spPr/>
      <dgm:t>
        <a:bodyPr/>
        <a:lstStyle/>
        <a:p>
          <a:endParaRPr lang="ru-RU"/>
        </a:p>
      </dgm:t>
    </dgm:pt>
    <dgm:pt modelId="{B5FC5B72-B2B5-4B0A-8061-14413B174164}" type="pres">
      <dgm:prSet presAssocID="{35AC151C-C043-4213-A775-000F074FD1D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441734D-5761-47BE-84C2-5D65B5541E1B}" type="pres">
      <dgm:prSet presAssocID="{D04B7ACC-4064-4B27-A267-756D8ABC6632}" presName="node" presStyleLbl="node1" presStyleIdx="2" presStyleCnt="3" custScaleX="118395" custScaleY="117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8B79A-53C9-407E-A327-EF43F2F3CAEC}" srcId="{1E862ABD-3BAE-4708-9A0E-2F20366A6EDB}" destId="{D04B7ACC-4064-4B27-A267-756D8ABC6632}" srcOrd="2" destOrd="0" parTransId="{22C14F4D-3C28-46D4-8BA0-CCAA7BFAE5D0}" sibTransId="{53322B9C-8F30-4B20-A36A-E14C905CF200}"/>
    <dgm:cxn modelId="{ADC4BCE2-984F-41EA-8624-62B15F9D88F1}" type="presOf" srcId="{7E8D1533-2BB1-4E1E-B40F-E2E3A04A0722}" destId="{FF8C1DB6-47EA-4248-AFCE-2C122E415E72}" srcOrd="0" destOrd="0" presId="urn:microsoft.com/office/officeart/2005/8/layout/process1"/>
    <dgm:cxn modelId="{5E260957-DFCA-4922-BCC8-3F90D485AF1F}" srcId="{1E862ABD-3BAE-4708-9A0E-2F20366A6EDB}" destId="{7E8D1533-2BB1-4E1E-B40F-E2E3A04A0722}" srcOrd="0" destOrd="0" parTransId="{A5CA711F-08EC-468D-8B4E-169EDEA0888F}" sibTransId="{044D28AD-B2A5-4D1D-842E-9A1E39E36758}"/>
    <dgm:cxn modelId="{264E7D6F-4C98-4958-8495-372B33E18EE0}" type="presOf" srcId="{044D28AD-B2A5-4D1D-842E-9A1E39E36758}" destId="{404142E8-5710-4454-8C24-30AB0D6FD8CD}" srcOrd="1" destOrd="0" presId="urn:microsoft.com/office/officeart/2005/8/layout/process1"/>
    <dgm:cxn modelId="{E11512C6-2A5E-4F14-AB2D-9421D846A361}" type="presOf" srcId="{B7BF2697-9A6E-42DD-82D7-8F1F456DD22D}" destId="{BE8950D1-91CB-4542-9C36-F986A9ABEC12}" srcOrd="0" destOrd="0" presId="urn:microsoft.com/office/officeart/2005/8/layout/process1"/>
    <dgm:cxn modelId="{D20C4D31-0AD7-4E28-A58D-5E0583FADAE5}" type="presOf" srcId="{35AC151C-C043-4213-A775-000F074FD1D1}" destId="{28A5E214-C03E-46D1-8F4B-E46F8A7CD9D0}" srcOrd="0" destOrd="0" presId="urn:microsoft.com/office/officeart/2005/8/layout/process1"/>
    <dgm:cxn modelId="{53F89664-F671-4730-AED0-002C4F827F71}" srcId="{1E862ABD-3BAE-4708-9A0E-2F20366A6EDB}" destId="{B7BF2697-9A6E-42DD-82D7-8F1F456DD22D}" srcOrd="1" destOrd="0" parTransId="{6656E743-7102-4A91-88A3-E7A554F54D83}" sibTransId="{35AC151C-C043-4213-A775-000F074FD1D1}"/>
    <dgm:cxn modelId="{6B7E4973-6735-4324-9DD0-0DAC13E83BC3}" type="presOf" srcId="{044D28AD-B2A5-4D1D-842E-9A1E39E36758}" destId="{3DC5164E-0049-4151-9101-A8562FBFA7D0}" srcOrd="0" destOrd="0" presId="urn:microsoft.com/office/officeart/2005/8/layout/process1"/>
    <dgm:cxn modelId="{4068CA23-D290-4573-92EB-5D4036D02D81}" type="presOf" srcId="{1E862ABD-3BAE-4708-9A0E-2F20366A6EDB}" destId="{4FF58E81-C196-48E7-8E85-58ED95BECC4C}" srcOrd="0" destOrd="0" presId="urn:microsoft.com/office/officeart/2005/8/layout/process1"/>
    <dgm:cxn modelId="{F194CCED-0B5F-4BA4-93F1-66883A9C6216}" type="presOf" srcId="{D04B7ACC-4064-4B27-A267-756D8ABC6632}" destId="{E441734D-5761-47BE-84C2-5D65B5541E1B}" srcOrd="0" destOrd="0" presId="urn:microsoft.com/office/officeart/2005/8/layout/process1"/>
    <dgm:cxn modelId="{D4E91A09-59A3-453C-804A-631068C9F56B}" type="presOf" srcId="{35AC151C-C043-4213-A775-000F074FD1D1}" destId="{B5FC5B72-B2B5-4B0A-8061-14413B174164}" srcOrd="1" destOrd="0" presId="urn:microsoft.com/office/officeart/2005/8/layout/process1"/>
    <dgm:cxn modelId="{03D79FFA-65BF-4ECF-8A1A-F64A3DCC1E19}" type="presParOf" srcId="{4FF58E81-C196-48E7-8E85-58ED95BECC4C}" destId="{FF8C1DB6-47EA-4248-AFCE-2C122E415E72}" srcOrd="0" destOrd="0" presId="urn:microsoft.com/office/officeart/2005/8/layout/process1"/>
    <dgm:cxn modelId="{FA808C8D-A983-4926-A9BE-2CEEE763DEEB}" type="presParOf" srcId="{4FF58E81-C196-48E7-8E85-58ED95BECC4C}" destId="{3DC5164E-0049-4151-9101-A8562FBFA7D0}" srcOrd="1" destOrd="0" presId="urn:microsoft.com/office/officeart/2005/8/layout/process1"/>
    <dgm:cxn modelId="{C3D45155-7826-49E9-8A68-BF38F6DB146E}" type="presParOf" srcId="{3DC5164E-0049-4151-9101-A8562FBFA7D0}" destId="{404142E8-5710-4454-8C24-30AB0D6FD8CD}" srcOrd="0" destOrd="0" presId="urn:microsoft.com/office/officeart/2005/8/layout/process1"/>
    <dgm:cxn modelId="{8AE2BB2A-E21D-4AC6-8C78-B23F7EF5D12B}" type="presParOf" srcId="{4FF58E81-C196-48E7-8E85-58ED95BECC4C}" destId="{BE8950D1-91CB-4542-9C36-F986A9ABEC12}" srcOrd="2" destOrd="0" presId="urn:microsoft.com/office/officeart/2005/8/layout/process1"/>
    <dgm:cxn modelId="{9C0FB245-A4A5-4400-B3DE-47F574E0172D}" type="presParOf" srcId="{4FF58E81-C196-48E7-8E85-58ED95BECC4C}" destId="{28A5E214-C03E-46D1-8F4B-E46F8A7CD9D0}" srcOrd="3" destOrd="0" presId="urn:microsoft.com/office/officeart/2005/8/layout/process1"/>
    <dgm:cxn modelId="{0BA7E830-65BD-4507-A9AB-CADFD80A18D9}" type="presParOf" srcId="{28A5E214-C03E-46D1-8F4B-E46F8A7CD9D0}" destId="{B5FC5B72-B2B5-4B0A-8061-14413B174164}" srcOrd="0" destOrd="0" presId="urn:microsoft.com/office/officeart/2005/8/layout/process1"/>
    <dgm:cxn modelId="{BAFAEA47-A3DB-46B2-B895-51E7CC4F6D6A}" type="presParOf" srcId="{4FF58E81-C196-48E7-8E85-58ED95BECC4C}" destId="{E441734D-5761-47BE-84C2-5D65B5541E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3339A6-8F04-495E-A488-FE14E1248905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AE897A8-AE8F-4347-93DB-05D2472902DD}">
      <dgm:prSet phldrT="[Текст]" custT="1"/>
      <dgm:spPr/>
      <dgm:t>
        <a:bodyPr/>
        <a:lstStyle/>
        <a:p>
          <a:r>
            <a:rPr lang="ru-RU" sz="1600" b="1" smtClean="0"/>
            <a:t>1. ЦЕЛЬ: экономический рост</a:t>
          </a:r>
          <a:endParaRPr lang="ru-RU" sz="1600" b="1" dirty="0"/>
        </a:p>
      </dgm:t>
    </dgm:pt>
    <dgm:pt modelId="{5BD02250-12B8-4150-9B00-5D99F75B15E1}" type="parTrans" cxnId="{977B3DBC-A807-4913-9D01-D6591B125849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2DA049D4-E3DF-44FD-803D-E3EA77F296C4}" type="sibTrans" cxnId="{977B3DBC-A807-4913-9D01-D6591B125849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D57AB36A-93F4-4C77-B3D6-BCC5E40A6079}">
      <dgm:prSet phldrT="[Текст]" custT="1"/>
      <dgm:spPr/>
      <dgm:t>
        <a:bodyPr/>
        <a:lstStyle/>
        <a:p>
          <a:r>
            <a:rPr lang="ru-RU" sz="1600" b="1" smtClean="0"/>
            <a:t>2. </a:t>
          </a:r>
          <a:r>
            <a:rPr lang="ru-RU" sz="1600" b="1" i="1" smtClean="0"/>
            <a:t>Режим свободной конкуренции </a:t>
          </a:r>
          <a:endParaRPr lang="ru-RU" sz="1600" b="1" dirty="0"/>
        </a:p>
      </dgm:t>
    </dgm:pt>
    <dgm:pt modelId="{7B85E7B4-8425-4136-B2B4-87D4D95879E5}" type="parTrans" cxnId="{A83C9726-6D9C-443E-B4E4-4D03FC66DE85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BFBBAB69-272A-4C11-A1DF-BF2B02B46654}" type="sibTrans" cxnId="{A83C9726-6D9C-443E-B4E4-4D03FC66DE85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E0BF1A53-895B-4D93-BC43-A070545A40A1}">
      <dgm:prSet phldrT="[Текст]" custT="1"/>
      <dgm:spPr/>
      <dgm:t>
        <a:bodyPr/>
        <a:lstStyle/>
        <a:p>
          <a:r>
            <a:rPr lang="ru-RU" sz="1600" b="1" smtClean="0"/>
            <a:t>3. Заинтересованность в новых технологиях, уменьшении затрат на единицу продукции</a:t>
          </a:r>
          <a:endParaRPr lang="ru-RU" sz="1600" b="1" dirty="0"/>
        </a:p>
      </dgm:t>
    </dgm:pt>
    <dgm:pt modelId="{ECDD0972-0F71-458D-B458-9B2B8CC3A730}" type="parTrans" cxnId="{C9FA316A-8D85-4E34-A45B-C0159EC07BE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E91B494B-1F63-4699-A4FB-207954E6753E}" type="sibTrans" cxnId="{C9FA316A-8D85-4E34-A45B-C0159EC07BE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5C1EB6C5-26EE-4964-A59D-EABA772B87FF}">
      <dgm:prSet phldrT="[Текст]" custT="1"/>
      <dgm:spPr/>
      <dgm:t>
        <a:bodyPr/>
        <a:lstStyle/>
        <a:p>
          <a:r>
            <a:rPr lang="ru-RU" sz="1600" b="1" smtClean="0"/>
            <a:t>4. Соревнование, творческий подход,  </a:t>
          </a:r>
          <a:endParaRPr lang="ru-RU" sz="1600" b="1" dirty="0"/>
        </a:p>
      </dgm:t>
    </dgm:pt>
    <dgm:pt modelId="{1C50D68E-C791-4010-8F7E-8AE0C655248C}" type="parTrans" cxnId="{B4A50389-BEAE-462D-A0BF-F3B131385B9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FCB2951D-D367-4714-9943-56F259D2F47C}" type="sibTrans" cxnId="{B4A50389-BEAE-462D-A0BF-F3B131385B9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48A37231-48E2-4559-8F7A-BAB1A5A95578}" type="pres">
      <dgm:prSet presAssocID="{5F3339A6-8F04-495E-A488-FE14E1248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4368E-C126-4481-ADA1-9F9C44B15CCF}" type="pres">
      <dgm:prSet presAssocID="{5F3339A6-8F04-495E-A488-FE14E1248905}" presName="cycle" presStyleCnt="0"/>
      <dgm:spPr/>
      <dgm:t>
        <a:bodyPr/>
        <a:lstStyle/>
        <a:p>
          <a:endParaRPr lang="ru-RU"/>
        </a:p>
      </dgm:t>
    </dgm:pt>
    <dgm:pt modelId="{7E47A9CE-B260-48C1-B9B4-FB8A2B18542D}" type="pres">
      <dgm:prSet presAssocID="{5AE897A8-AE8F-4347-93DB-05D2472902DD}" presName="nodeFirstNode" presStyleLbl="node1" presStyleIdx="0" presStyleCnt="4" custScaleX="116644" custScaleY="79243" custRadScaleRad="105223" custRadScaleInc="7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B712F-30F8-46BF-B6B7-4FF28A68E8FF}" type="pres">
      <dgm:prSet presAssocID="{2DA049D4-E3DF-44FD-803D-E3EA77F296C4}" presName="sibTransFirstNode" presStyleLbl="bgShp" presStyleIdx="0" presStyleCnt="1" custLinFactNeighborX="-121" custLinFactNeighborY="802"/>
      <dgm:spPr/>
      <dgm:t>
        <a:bodyPr/>
        <a:lstStyle/>
        <a:p>
          <a:endParaRPr lang="ru-RU"/>
        </a:p>
      </dgm:t>
    </dgm:pt>
    <dgm:pt modelId="{C81CCC20-BB33-4249-8483-B934DB43FE2D}" type="pres">
      <dgm:prSet presAssocID="{D57AB36A-93F4-4C77-B3D6-BCC5E40A6079}" presName="nodeFollowingNodes" presStyleLbl="node1" presStyleIdx="1" presStyleCnt="4" custScaleX="116013" custRadScaleRad="154376" custRadScaleInc="-2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E05F5-877E-402F-A312-C7A2E7FA778E}" type="pres">
      <dgm:prSet presAssocID="{E0BF1A53-895B-4D93-BC43-A070545A40A1}" presName="nodeFollowingNodes" presStyleLbl="node1" presStyleIdx="2" presStyleCnt="4" custScaleX="147647" custScaleY="103517" custRadScaleRad="128072" custRadScaleInc="-7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C0409-2917-402D-99B5-C32A5313D7A6}" type="pres">
      <dgm:prSet presAssocID="{5C1EB6C5-26EE-4964-A59D-EABA772B87FF}" presName="nodeFollowingNodes" presStyleLbl="node1" presStyleIdx="3" presStyleCnt="4" custScaleX="123248" custRadScaleRad="138839" custRadScaleInc="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C9726-6D9C-443E-B4E4-4D03FC66DE85}" srcId="{5F3339A6-8F04-495E-A488-FE14E1248905}" destId="{D57AB36A-93F4-4C77-B3D6-BCC5E40A6079}" srcOrd="1" destOrd="0" parTransId="{7B85E7B4-8425-4136-B2B4-87D4D95879E5}" sibTransId="{BFBBAB69-272A-4C11-A1DF-BF2B02B46654}"/>
    <dgm:cxn modelId="{11E45C89-0801-4CDB-91A1-6E7FD88F63D6}" type="presOf" srcId="{2DA049D4-E3DF-44FD-803D-E3EA77F296C4}" destId="{CFEB712F-30F8-46BF-B6B7-4FF28A68E8FF}" srcOrd="0" destOrd="0" presId="urn:microsoft.com/office/officeart/2005/8/layout/cycle3"/>
    <dgm:cxn modelId="{B4A50389-BEAE-462D-A0BF-F3B131385B90}" srcId="{5F3339A6-8F04-495E-A488-FE14E1248905}" destId="{5C1EB6C5-26EE-4964-A59D-EABA772B87FF}" srcOrd="3" destOrd="0" parTransId="{1C50D68E-C791-4010-8F7E-8AE0C655248C}" sibTransId="{FCB2951D-D367-4714-9943-56F259D2F47C}"/>
    <dgm:cxn modelId="{60B51F58-1E4F-41A8-8403-3B6D012BADA3}" type="presOf" srcId="{D57AB36A-93F4-4C77-B3D6-BCC5E40A6079}" destId="{C81CCC20-BB33-4249-8483-B934DB43FE2D}" srcOrd="0" destOrd="0" presId="urn:microsoft.com/office/officeart/2005/8/layout/cycle3"/>
    <dgm:cxn modelId="{FF8465EC-BC18-4CF7-A4D1-48F7367CC8C9}" type="presOf" srcId="{5C1EB6C5-26EE-4964-A59D-EABA772B87FF}" destId="{E41C0409-2917-402D-99B5-C32A5313D7A6}" srcOrd="0" destOrd="0" presId="urn:microsoft.com/office/officeart/2005/8/layout/cycle3"/>
    <dgm:cxn modelId="{977B3DBC-A807-4913-9D01-D6591B125849}" srcId="{5F3339A6-8F04-495E-A488-FE14E1248905}" destId="{5AE897A8-AE8F-4347-93DB-05D2472902DD}" srcOrd="0" destOrd="0" parTransId="{5BD02250-12B8-4150-9B00-5D99F75B15E1}" sibTransId="{2DA049D4-E3DF-44FD-803D-E3EA77F296C4}"/>
    <dgm:cxn modelId="{3A8F9855-9698-44E4-A11D-A3A48EA1B82B}" type="presOf" srcId="{E0BF1A53-895B-4D93-BC43-A070545A40A1}" destId="{2CDE05F5-877E-402F-A312-C7A2E7FA778E}" srcOrd="0" destOrd="0" presId="urn:microsoft.com/office/officeart/2005/8/layout/cycle3"/>
    <dgm:cxn modelId="{BCCC046D-66A2-4325-906B-FCA888ABC42A}" type="presOf" srcId="{5F3339A6-8F04-495E-A488-FE14E1248905}" destId="{48A37231-48E2-4559-8F7A-BAB1A5A95578}" srcOrd="0" destOrd="0" presId="urn:microsoft.com/office/officeart/2005/8/layout/cycle3"/>
    <dgm:cxn modelId="{C9FA316A-8D85-4E34-A45B-C0159EC07BE0}" srcId="{5F3339A6-8F04-495E-A488-FE14E1248905}" destId="{E0BF1A53-895B-4D93-BC43-A070545A40A1}" srcOrd="2" destOrd="0" parTransId="{ECDD0972-0F71-458D-B458-9B2B8CC3A730}" sibTransId="{E91B494B-1F63-4699-A4FB-207954E6753E}"/>
    <dgm:cxn modelId="{04055BEF-072F-4189-9675-25A92D124C08}" type="presOf" srcId="{5AE897A8-AE8F-4347-93DB-05D2472902DD}" destId="{7E47A9CE-B260-48C1-B9B4-FB8A2B18542D}" srcOrd="0" destOrd="0" presId="urn:microsoft.com/office/officeart/2005/8/layout/cycle3"/>
    <dgm:cxn modelId="{9CA52757-D608-4833-9B23-45D6F3280D4E}" type="presParOf" srcId="{48A37231-48E2-4559-8F7A-BAB1A5A95578}" destId="{5584368E-C126-4481-ADA1-9F9C44B15CCF}" srcOrd="0" destOrd="0" presId="urn:microsoft.com/office/officeart/2005/8/layout/cycle3"/>
    <dgm:cxn modelId="{7C903ED3-465D-41B7-87BA-2FC8E8B69D73}" type="presParOf" srcId="{5584368E-C126-4481-ADA1-9F9C44B15CCF}" destId="{7E47A9CE-B260-48C1-B9B4-FB8A2B18542D}" srcOrd="0" destOrd="0" presId="urn:microsoft.com/office/officeart/2005/8/layout/cycle3"/>
    <dgm:cxn modelId="{F0889979-27E2-463E-8B33-1553DB9466A7}" type="presParOf" srcId="{5584368E-C126-4481-ADA1-9F9C44B15CCF}" destId="{CFEB712F-30F8-46BF-B6B7-4FF28A68E8FF}" srcOrd="1" destOrd="0" presId="urn:microsoft.com/office/officeart/2005/8/layout/cycle3"/>
    <dgm:cxn modelId="{1EE14FF8-E036-47A0-A5C6-21DC9C037518}" type="presParOf" srcId="{5584368E-C126-4481-ADA1-9F9C44B15CCF}" destId="{C81CCC20-BB33-4249-8483-B934DB43FE2D}" srcOrd="2" destOrd="0" presId="urn:microsoft.com/office/officeart/2005/8/layout/cycle3"/>
    <dgm:cxn modelId="{8A1837FD-3E3D-4BD9-AC3A-1314F6CC9366}" type="presParOf" srcId="{5584368E-C126-4481-ADA1-9F9C44B15CCF}" destId="{2CDE05F5-877E-402F-A312-C7A2E7FA778E}" srcOrd="3" destOrd="0" presId="urn:microsoft.com/office/officeart/2005/8/layout/cycle3"/>
    <dgm:cxn modelId="{27C7BE3A-218E-4C1E-BD77-573B4B81A78A}" type="presParOf" srcId="{5584368E-C126-4481-ADA1-9F9C44B15CCF}" destId="{E41C0409-2917-402D-99B5-C32A5313D7A6}" srcOrd="4" destOrd="0" presId="urn:microsoft.com/office/officeart/2005/8/layout/cycle3"/>
  </dgm:cxnLst>
  <dgm:bg/>
  <dgm:whole>
    <a:ln>
      <a:solidFill>
        <a:schemeClr val="accent1">
          <a:shade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F0B634-96AB-450F-B37B-6845A96A6914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5EE4B-AD64-4E27-9099-6D4628707D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/>
            <a:t>Поведение Ивана</a:t>
          </a:r>
        </a:p>
      </dgm:t>
    </dgm:pt>
    <dgm:pt modelId="{4B22C288-8D17-4DB9-A7E5-D8CEADBA248A}" type="parTrans" cxnId="{741F6129-9449-4784-9751-881617D79F8B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8AEE01F1-67DB-4087-834A-532EA55FE704}" type="sibTrans" cxnId="{741F6129-9449-4784-9751-881617D79F8B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6B1B8741-BDAE-4B18-804E-E94CE74773E3}">
      <dgm:prSet phldrT="[Текст]" custT="1"/>
      <dgm:spPr/>
      <dgm:t>
        <a:bodyPr/>
        <a:lstStyle/>
        <a:p>
          <a:r>
            <a:rPr lang="ru-RU" sz="1000" b="1" dirty="0" smtClean="0"/>
            <a:t>Поведение животных</a:t>
          </a:r>
          <a:endParaRPr lang="ru-RU" sz="1000" b="1" dirty="0"/>
        </a:p>
      </dgm:t>
    </dgm:pt>
    <dgm:pt modelId="{AD99A3DD-E4C8-4A11-9241-7C0A383D37CA}" type="parTrans" cxnId="{C7CF565A-767D-41C1-B821-243071F1B61F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405D6C26-424E-44AA-B20F-6B1AE73098FF}" type="sibTrans" cxnId="{C7CF565A-767D-41C1-B821-243071F1B61F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34CF57FF-D4E0-486B-ABF4-65605BCBF593}">
      <dgm:prSet phldrT="[Текст]" custT="1"/>
      <dgm:spPr/>
      <dgm:t>
        <a:bodyPr/>
        <a:lstStyle/>
        <a:p>
          <a:r>
            <a:rPr lang="ru-RU" sz="1000" b="1" dirty="0" smtClean="0"/>
            <a:t>Чувства Ивана</a:t>
          </a:r>
          <a:endParaRPr lang="ru-RU" sz="1000" b="1" dirty="0"/>
        </a:p>
      </dgm:t>
    </dgm:pt>
    <dgm:pt modelId="{0256E365-31F5-48E1-BE63-65129A5EF3B8}" type="parTrans" cxnId="{FCA7F1D4-BA37-4869-B9DE-AFCAD8E5C483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9C83479B-5D93-4E49-BD14-B053A892E9C7}" type="sibTrans" cxnId="{FCA7F1D4-BA37-4869-B9DE-AFCAD8E5C483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4B79F943-E600-4C2B-81EC-F83D90B9A10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/>
            <a:t>Чувства  животных</a:t>
          </a:r>
        </a:p>
        <a:p>
          <a:endParaRPr lang="ru-RU" sz="1000" b="1" dirty="0"/>
        </a:p>
      </dgm:t>
    </dgm:pt>
    <dgm:pt modelId="{742D49E4-7D0E-49BD-8520-2F2EDCB1E911}" type="parTrans" cxnId="{51AC632E-33BA-4E3B-ABB1-9A2D96949C29}">
      <dgm:prSet/>
      <dgm:spPr/>
      <dgm:t>
        <a:bodyPr/>
        <a:lstStyle/>
        <a:p>
          <a:endParaRPr lang="ru-RU" sz="1000" b="1"/>
        </a:p>
      </dgm:t>
    </dgm:pt>
    <dgm:pt modelId="{F0F2D46A-A060-4641-910D-825E523AEB6B}" type="sibTrans" cxnId="{51AC632E-33BA-4E3B-ABB1-9A2D96949C29}">
      <dgm:prSet/>
      <dgm:spPr/>
      <dgm:t>
        <a:bodyPr/>
        <a:lstStyle/>
        <a:p>
          <a:endParaRPr lang="ru-RU" sz="1000" b="1"/>
        </a:p>
      </dgm:t>
    </dgm:pt>
    <dgm:pt modelId="{14474CC2-F2C1-4E08-BAA9-65BC6DC86467}" type="pres">
      <dgm:prSet presAssocID="{A4F0B634-96AB-450F-B37B-6845A96A6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965DE-AF3B-459A-BE54-1AA6F66B43AF}" type="pres">
      <dgm:prSet presAssocID="{DD25EE4B-AD64-4E27-9099-6D4628707D58}" presName="node" presStyleLbl="node1" presStyleIdx="0" presStyleCnt="4" custScaleX="178376" custScaleY="110825" custRadScaleRad="100114" custRadScaleInc="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2E3-8205-42E7-84A3-788831F0BCD1}" type="pres">
      <dgm:prSet presAssocID="{DD25EE4B-AD64-4E27-9099-6D4628707D58}" presName="spNode" presStyleCnt="0"/>
      <dgm:spPr/>
      <dgm:t>
        <a:bodyPr/>
        <a:lstStyle/>
        <a:p>
          <a:endParaRPr lang="ru-RU"/>
        </a:p>
      </dgm:t>
    </dgm:pt>
    <dgm:pt modelId="{AFE5642E-029F-466A-B574-74911C77B720}" type="pres">
      <dgm:prSet presAssocID="{8AEE01F1-67DB-4087-834A-532EA55FE70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A16C83C-7258-47E8-9429-D5EFCE52B908}" type="pres">
      <dgm:prSet presAssocID="{4B79F943-E600-4C2B-81EC-F83D90B9A10D}" presName="node" presStyleLbl="node1" presStyleIdx="1" presStyleCnt="4" custScaleX="172396" custScaleY="99502" custRadScaleRad="99337" custRadScaleInc="9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B847-48C0-4C2B-A4DE-3549505198BF}" type="pres">
      <dgm:prSet presAssocID="{4B79F943-E600-4C2B-81EC-F83D90B9A10D}" presName="spNode" presStyleCnt="0"/>
      <dgm:spPr/>
      <dgm:t>
        <a:bodyPr/>
        <a:lstStyle/>
        <a:p>
          <a:endParaRPr lang="ru-RU"/>
        </a:p>
      </dgm:t>
    </dgm:pt>
    <dgm:pt modelId="{AA44E1FB-4F59-4CA5-A61E-FDC182494272}" type="pres">
      <dgm:prSet presAssocID="{F0F2D46A-A060-4641-910D-825E523AEB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434EC51-7AC2-4FA3-A750-E593794DB08E}" type="pres">
      <dgm:prSet presAssocID="{6B1B8741-BDAE-4B18-804E-E94CE74773E3}" presName="node" presStyleLbl="node1" presStyleIdx="2" presStyleCnt="4" custScaleX="163910" custScaleY="66683" custRadScaleRad="94207" custRadScaleInc="3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B86E-9EB1-47B5-91F4-CCA641B8B482}" type="pres">
      <dgm:prSet presAssocID="{6B1B8741-BDAE-4B18-804E-E94CE74773E3}" presName="spNode" presStyleCnt="0"/>
      <dgm:spPr/>
      <dgm:t>
        <a:bodyPr/>
        <a:lstStyle/>
        <a:p>
          <a:endParaRPr lang="ru-RU"/>
        </a:p>
      </dgm:t>
    </dgm:pt>
    <dgm:pt modelId="{E596DE7E-BE1F-48EB-BE3E-9B06086CB26A}" type="pres">
      <dgm:prSet presAssocID="{405D6C26-424E-44AA-B20F-6B1AE73098F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CE586CC-C0FF-400D-A05A-E07C19D40E71}" type="pres">
      <dgm:prSet presAssocID="{34CF57FF-D4E0-486B-ABF4-65605BCBF593}" presName="node" presStyleLbl="node1" presStyleIdx="3" presStyleCnt="4" custScaleX="134877" custRadScaleRad="110972" custRadScaleInc="9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EC5E-05DA-4DA1-9180-E42F1870C19C}" type="pres">
      <dgm:prSet presAssocID="{34CF57FF-D4E0-486B-ABF4-65605BCBF593}" presName="spNode" presStyleCnt="0"/>
      <dgm:spPr/>
      <dgm:t>
        <a:bodyPr/>
        <a:lstStyle/>
        <a:p>
          <a:endParaRPr lang="ru-RU"/>
        </a:p>
      </dgm:t>
    </dgm:pt>
    <dgm:pt modelId="{541A2CC9-ED0B-4ACE-A77E-3DB3F19026EC}" type="pres">
      <dgm:prSet presAssocID="{9C83479B-5D93-4E49-BD14-B053A892E9C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7E589AB-977B-4FAA-A595-8E23675260CB}" type="presOf" srcId="{F0F2D46A-A060-4641-910D-825E523AEB6B}" destId="{AA44E1FB-4F59-4CA5-A61E-FDC182494272}" srcOrd="0" destOrd="0" presId="urn:microsoft.com/office/officeart/2005/8/layout/cycle5"/>
    <dgm:cxn modelId="{51AC632E-33BA-4E3B-ABB1-9A2D96949C29}" srcId="{A4F0B634-96AB-450F-B37B-6845A96A6914}" destId="{4B79F943-E600-4C2B-81EC-F83D90B9A10D}" srcOrd="1" destOrd="0" parTransId="{742D49E4-7D0E-49BD-8520-2F2EDCB1E911}" sibTransId="{F0F2D46A-A060-4641-910D-825E523AEB6B}"/>
    <dgm:cxn modelId="{18A5D3FD-3150-4EFB-9D12-03306ECBD3F5}" type="presOf" srcId="{DD25EE4B-AD64-4E27-9099-6D4628707D58}" destId="{DA0965DE-AF3B-459A-BE54-1AA6F66B43AF}" srcOrd="0" destOrd="0" presId="urn:microsoft.com/office/officeart/2005/8/layout/cycle5"/>
    <dgm:cxn modelId="{741F6129-9449-4784-9751-881617D79F8B}" srcId="{A4F0B634-96AB-450F-B37B-6845A96A6914}" destId="{DD25EE4B-AD64-4E27-9099-6D4628707D58}" srcOrd="0" destOrd="0" parTransId="{4B22C288-8D17-4DB9-A7E5-D8CEADBA248A}" sibTransId="{8AEE01F1-67DB-4087-834A-532EA55FE704}"/>
    <dgm:cxn modelId="{FCA7F1D4-BA37-4869-B9DE-AFCAD8E5C483}" srcId="{A4F0B634-96AB-450F-B37B-6845A96A6914}" destId="{34CF57FF-D4E0-486B-ABF4-65605BCBF593}" srcOrd="3" destOrd="0" parTransId="{0256E365-31F5-48E1-BE63-65129A5EF3B8}" sibTransId="{9C83479B-5D93-4E49-BD14-B053A892E9C7}"/>
    <dgm:cxn modelId="{DFE47008-A24D-4B56-9B1F-25A827369A41}" type="presOf" srcId="{6B1B8741-BDAE-4B18-804E-E94CE74773E3}" destId="{D434EC51-7AC2-4FA3-A750-E593794DB08E}" srcOrd="0" destOrd="0" presId="urn:microsoft.com/office/officeart/2005/8/layout/cycle5"/>
    <dgm:cxn modelId="{15B8A728-E068-42A4-8B10-8915BD76B0D7}" type="presOf" srcId="{9C83479B-5D93-4E49-BD14-B053A892E9C7}" destId="{541A2CC9-ED0B-4ACE-A77E-3DB3F19026EC}" srcOrd="0" destOrd="0" presId="urn:microsoft.com/office/officeart/2005/8/layout/cycle5"/>
    <dgm:cxn modelId="{C7CF565A-767D-41C1-B821-243071F1B61F}" srcId="{A4F0B634-96AB-450F-B37B-6845A96A6914}" destId="{6B1B8741-BDAE-4B18-804E-E94CE74773E3}" srcOrd="2" destOrd="0" parTransId="{AD99A3DD-E4C8-4A11-9241-7C0A383D37CA}" sibTransId="{405D6C26-424E-44AA-B20F-6B1AE73098FF}"/>
    <dgm:cxn modelId="{C3B0FEE1-A7EC-40F0-90A6-9C8E12973788}" type="presOf" srcId="{405D6C26-424E-44AA-B20F-6B1AE73098FF}" destId="{E596DE7E-BE1F-48EB-BE3E-9B06086CB26A}" srcOrd="0" destOrd="0" presId="urn:microsoft.com/office/officeart/2005/8/layout/cycle5"/>
    <dgm:cxn modelId="{8F6F1559-8513-4A9B-A1C4-EED0FD0C59BE}" type="presOf" srcId="{34CF57FF-D4E0-486B-ABF4-65605BCBF593}" destId="{FCE586CC-C0FF-400D-A05A-E07C19D40E71}" srcOrd="0" destOrd="0" presId="urn:microsoft.com/office/officeart/2005/8/layout/cycle5"/>
    <dgm:cxn modelId="{3E69CF58-F551-4CDF-BCB5-4F763FF9790B}" type="presOf" srcId="{4B79F943-E600-4C2B-81EC-F83D90B9A10D}" destId="{6A16C83C-7258-47E8-9429-D5EFCE52B908}" srcOrd="0" destOrd="0" presId="urn:microsoft.com/office/officeart/2005/8/layout/cycle5"/>
    <dgm:cxn modelId="{64F6CF64-23A5-4F77-9F3F-8D83D6521946}" type="presOf" srcId="{8AEE01F1-67DB-4087-834A-532EA55FE704}" destId="{AFE5642E-029F-466A-B574-74911C77B720}" srcOrd="0" destOrd="0" presId="urn:microsoft.com/office/officeart/2005/8/layout/cycle5"/>
    <dgm:cxn modelId="{81294E6B-4CFA-49F0-B8B3-A1B428ED1387}" type="presOf" srcId="{A4F0B634-96AB-450F-B37B-6845A96A6914}" destId="{14474CC2-F2C1-4E08-BAA9-65BC6DC86467}" srcOrd="0" destOrd="0" presId="urn:microsoft.com/office/officeart/2005/8/layout/cycle5"/>
    <dgm:cxn modelId="{D7B516A3-AAD2-4217-A285-DDA33FCFDF2E}" type="presParOf" srcId="{14474CC2-F2C1-4E08-BAA9-65BC6DC86467}" destId="{DA0965DE-AF3B-459A-BE54-1AA6F66B43AF}" srcOrd="0" destOrd="0" presId="urn:microsoft.com/office/officeart/2005/8/layout/cycle5"/>
    <dgm:cxn modelId="{256D6BB0-2CA0-418F-AF42-65EEC786601F}" type="presParOf" srcId="{14474CC2-F2C1-4E08-BAA9-65BC6DC86467}" destId="{04E172E3-8205-42E7-84A3-788831F0BCD1}" srcOrd="1" destOrd="0" presId="urn:microsoft.com/office/officeart/2005/8/layout/cycle5"/>
    <dgm:cxn modelId="{B2C0849A-9A0D-4378-B188-F96794E4321A}" type="presParOf" srcId="{14474CC2-F2C1-4E08-BAA9-65BC6DC86467}" destId="{AFE5642E-029F-466A-B574-74911C77B720}" srcOrd="2" destOrd="0" presId="urn:microsoft.com/office/officeart/2005/8/layout/cycle5"/>
    <dgm:cxn modelId="{68DEB2FF-A466-4AFB-876B-E5284698B6D6}" type="presParOf" srcId="{14474CC2-F2C1-4E08-BAA9-65BC6DC86467}" destId="{6A16C83C-7258-47E8-9429-D5EFCE52B908}" srcOrd="3" destOrd="0" presId="urn:microsoft.com/office/officeart/2005/8/layout/cycle5"/>
    <dgm:cxn modelId="{B33849AB-DF74-43E6-B069-31069673EA7D}" type="presParOf" srcId="{14474CC2-F2C1-4E08-BAA9-65BC6DC86467}" destId="{3FA6B847-48C0-4C2B-A4DE-3549505198BF}" srcOrd="4" destOrd="0" presId="urn:microsoft.com/office/officeart/2005/8/layout/cycle5"/>
    <dgm:cxn modelId="{9CFFEDD0-A841-47C2-ABDF-6D9939A06D62}" type="presParOf" srcId="{14474CC2-F2C1-4E08-BAA9-65BC6DC86467}" destId="{AA44E1FB-4F59-4CA5-A61E-FDC182494272}" srcOrd="5" destOrd="0" presId="urn:microsoft.com/office/officeart/2005/8/layout/cycle5"/>
    <dgm:cxn modelId="{09C82827-400A-4ADB-B826-EB35231F39DF}" type="presParOf" srcId="{14474CC2-F2C1-4E08-BAA9-65BC6DC86467}" destId="{D434EC51-7AC2-4FA3-A750-E593794DB08E}" srcOrd="6" destOrd="0" presId="urn:microsoft.com/office/officeart/2005/8/layout/cycle5"/>
    <dgm:cxn modelId="{5B45D0E8-3287-4F6E-B9E3-41BFBECE6CC7}" type="presParOf" srcId="{14474CC2-F2C1-4E08-BAA9-65BC6DC86467}" destId="{4D90B86E-9EB1-47B5-91F4-CCA641B8B482}" srcOrd="7" destOrd="0" presId="urn:microsoft.com/office/officeart/2005/8/layout/cycle5"/>
    <dgm:cxn modelId="{16F2EC23-1FEC-4ACC-877A-18567E8A359A}" type="presParOf" srcId="{14474CC2-F2C1-4E08-BAA9-65BC6DC86467}" destId="{E596DE7E-BE1F-48EB-BE3E-9B06086CB26A}" srcOrd="8" destOrd="0" presId="urn:microsoft.com/office/officeart/2005/8/layout/cycle5"/>
    <dgm:cxn modelId="{3C34B818-76F8-441C-ACCA-32C89A13D9ED}" type="presParOf" srcId="{14474CC2-F2C1-4E08-BAA9-65BC6DC86467}" destId="{FCE586CC-C0FF-400D-A05A-E07C19D40E71}" srcOrd="9" destOrd="0" presId="urn:microsoft.com/office/officeart/2005/8/layout/cycle5"/>
    <dgm:cxn modelId="{44095736-FCCF-48C3-8497-385669925286}" type="presParOf" srcId="{14474CC2-F2C1-4E08-BAA9-65BC6DC86467}" destId="{5C67EC5E-05DA-4DA1-9180-E42F1870C19C}" srcOrd="10" destOrd="0" presId="urn:microsoft.com/office/officeart/2005/8/layout/cycle5"/>
    <dgm:cxn modelId="{B42B86C6-8BC9-4E13-9034-0346C65E49ED}" type="presParOf" srcId="{14474CC2-F2C1-4E08-BAA9-65BC6DC86467}" destId="{541A2CC9-ED0B-4ACE-A77E-3DB3F19026E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62ABD-3BAE-4708-9A0E-2F20366A6EDB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7E8D1533-2BB1-4E1E-B40F-E2E3A04A0722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/>
            <a:t>Управляющий объект - </a:t>
          </a:r>
          <a:r>
            <a:rPr lang="ru-RU" sz="2400" b="1" dirty="0" smtClean="0"/>
            <a:t>СВЕТОФОР</a:t>
          </a:r>
          <a:endParaRPr lang="ru-RU" sz="2400" b="1" dirty="0"/>
        </a:p>
      </dgm:t>
    </dgm:pt>
    <dgm:pt modelId="{A5CA711F-08EC-468D-8B4E-169EDEA0888F}" type="parTrans" cxnId="{5E260957-DFCA-4922-BCC8-3F90D485AF1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4D28AD-B2A5-4D1D-842E-9A1E39E36758}" type="sibTrans" cxnId="{5E260957-DFCA-4922-BCC8-3F90D485AF1F}">
      <dgm:prSet/>
      <dgm:spPr>
        <a:solidFill>
          <a:schemeClr val="accent1">
            <a:alpha val="0"/>
          </a:schemeClr>
        </a:solidFill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7BF2697-9A6E-42DD-82D7-8F1F456DD22D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/>
            <a:t>Смена цвета</a:t>
          </a:r>
          <a:endParaRPr lang="ru-RU" sz="2000" b="1" dirty="0"/>
        </a:p>
      </dgm:t>
    </dgm:pt>
    <dgm:pt modelId="{6656E743-7102-4A91-88A3-E7A554F54D83}" type="parTrans" cxnId="{53F89664-F671-4730-AED0-002C4F827F7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5AC151C-C043-4213-A775-000F074FD1D1}" type="sibTrans" cxnId="{53F89664-F671-4730-AED0-002C4F827F71}">
      <dgm:prSet/>
      <dgm:spPr>
        <a:solidFill>
          <a:schemeClr val="accent1">
            <a:alpha val="0"/>
          </a:schemeClr>
        </a:solidFill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4B7ACC-4064-4B27-A267-756D8ABC6632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/>
            <a:t>Управляемый объект - </a:t>
          </a:r>
          <a:r>
            <a:rPr lang="ru-RU" sz="2400" b="1" dirty="0" smtClean="0"/>
            <a:t>ТРАНСПОРТ</a:t>
          </a:r>
          <a:endParaRPr lang="ru-RU" sz="2400" b="1" dirty="0"/>
        </a:p>
      </dgm:t>
    </dgm:pt>
    <dgm:pt modelId="{22C14F4D-3C28-46D4-8BA0-CCAA7BFAE5D0}" type="parTrans" cxnId="{1BA8B79A-53C9-407E-A327-EF43F2F3CA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322B9C-8F30-4B20-A36A-E14C905CF200}" type="sibTrans" cxnId="{1BA8B79A-53C9-407E-A327-EF43F2F3CA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FF58E81-C196-48E7-8E85-58ED95BECC4C}" type="pres">
      <dgm:prSet presAssocID="{1E862ABD-3BAE-4708-9A0E-2F20366A6EDB}" presName="Name0" presStyleCnt="0">
        <dgm:presLayoutVars>
          <dgm:dir/>
          <dgm:resizeHandles val="exact"/>
        </dgm:presLayoutVars>
      </dgm:prSet>
      <dgm:spPr/>
    </dgm:pt>
    <dgm:pt modelId="{FF8C1DB6-47EA-4248-AFCE-2C122E415E72}" type="pres">
      <dgm:prSet presAssocID="{7E8D1533-2BB1-4E1E-B40F-E2E3A04A0722}" presName="node" presStyleLbl="node1" presStyleIdx="0" presStyleCnt="3" custScaleX="76041" custScaleY="88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5164E-0049-4151-9101-A8562FBFA7D0}" type="pres">
      <dgm:prSet presAssocID="{044D28AD-B2A5-4D1D-842E-9A1E39E36758}" presName="sibTrans" presStyleLbl="sibTrans2D1" presStyleIdx="0" presStyleCnt="2" custFlipHor="0" custScaleX="88495" custLinFactNeighborX="-42275" custLinFactNeighborY="-3061"/>
      <dgm:spPr/>
      <dgm:t>
        <a:bodyPr/>
        <a:lstStyle/>
        <a:p>
          <a:endParaRPr lang="ru-RU"/>
        </a:p>
      </dgm:t>
    </dgm:pt>
    <dgm:pt modelId="{404142E8-5710-4454-8C24-30AB0D6FD8CD}" type="pres">
      <dgm:prSet presAssocID="{044D28AD-B2A5-4D1D-842E-9A1E39E3675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E8950D1-91CB-4542-9C36-F986A9ABEC12}" type="pres">
      <dgm:prSet presAssocID="{B7BF2697-9A6E-42DD-82D7-8F1F456DD22D}" presName="node" presStyleLbl="node1" presStyleIdx="1" presStyleCnt="3" custScaleX="77314" custScaleY="4792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8A5E214-C03E-46D1-8F4B-E46F8A7CD9D0}" type="pres">
      <dgm:prSet presAssocID="{35AC151C-C043-4213-A775-000F074FD1D1}" presName="sibTrans" presStyleLbl="sibTrans2D1" presStyleIdx="1" presStyleCnt="2" custLinFactNeighborX="-31391" custLinFactNeighborY="9270"/>
      <dgm:spPr/>
      <dgm:t>
        <a:bodyPr/>
        <a:lstStyle/>
        <a:p>
          <a:endParaRPr lang="ru-RU"/>
        </a:p>
      </dgm:t>
    </dgm:pt>
    <dgm:pt modelId="{B5FC5B72-B2B5-4B0A-8061-14413B174164}" type="pres">
      <dgm:prSet presAssocID="{35AC151C-C043-4213-A775-000F074FD1D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441734D-5761-47BE-84C2-5D65B5541E1B}" type="pres">
      <dgm:prSet presAssocID="{D04B7ACC-4064-4B27-A267-756D8ABC6632}" presName="node" presStyleLbl="node1" presStyleIdx="2" presStyleCnt="3" custScaleX="94083" custScaleY="93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8B79A-53C9-407E-A327-EF43F2F3CAEC}" srcId="{1E862ABD-3BAE-4708-9A0E-2F20366A6EDB}" destId="{D04B7ACC-4064-4B27-A267-756D8ABC6632}" srcOrd="2" destOrd="0" parTransId="{22C14F4D-3C28-46D4-8BA0-CCAA7BFAE5D0}" sibTransId="{53322B9C-8F30-4B20-A36A-E14C905CF200}"/>
    <dgm:cxn modelId="{5E260957-DFCA-4922-BCC8-3F90D485AF1F}" srcId="{1E862ABD-3BAE-4708-9A0E-2F20366A6EDB}" destId="{7E8D1533-2BB1-4E1E-B40F-E2E3A04A0722}" srcOrd="0" destOrd="0" parTransId="{A5CA711F-08EC-468D-8B4E-169EDEA0888F}" sibTransId="{044D28AD-B2A5-4D1D-842E-9A1E39E36758}"/>
    <dgm:cxn modelId="{E37A5DCC-1AC1-4A98-8870-BA0B2ED1DB0F}" type="presOf" srcId="{D04B7ACC-4064-4B27-A267-756D8ABC6632}" destId="{E441734D-5761-47BE-84C2-5D65B5541E1B}" srcOrd="0" destOrd="0" presId="urn:microsoft.com/office/officeart/2005/8/layout/process1"/>
    <dgm:cxn modelId="{53F89664-F671-4730-AED0-002C4F827F71}" srcId="{1E862ABD-3BAE-4708-9A0E-2F20366A6EDB}" destId="{B7BF2697-9A6E-42DD-82D7-8F1F456DD22D}" srcOrd="1" destOrd="0" parTransId="{6656E743-7102-4A91-88A3-E7A554F54D83}" sibTransId="{35AC151C-C043-4213-A775-000F074FD1D1}"/>
    <dgm:cxn modelId="{3039767C-D092-413F-BD4D-84B81A122276}" type="presOf" srcId="{B7BF2697-9A6E-42DD-82D7-8F1F456DD22D}" destId="{BE8950D1-91CB-4542-9C36-F986A9ABEC12}" srcOrd="0" destOrd="0" presId="urn:microsoft.com/office/officeart/2005/8/layout/process1"/>
    <dgm:cxn modelId="{1B5057D2-E38F-40EF-84A7-7D80E7A92F6B}" type="presOf" srcId="{1E862ABD-3BAE-4708-9A0E-2F20366A6EDB}" destId="{4FF58E81-C196-48E7-8E85-58ED95BECC4C}" srcOrd="0" destOrd="0" presId="urn:microsoft.com/office/officeart/2005/8/layout/process1"/>
    <dgm:cxn modelId="{CAA2E110-CD99-4BC9-BAAE-E20F6EDAA0AE}" type="presOf" srcId="{044D28AD-B2A5-4D1D-842E-9A1E39E36758}" destId="{3DC5164E-0049-4151-9101-A8562FBFA7D0}" srcOrd="0" destOrd="0" presId="urn:microsoft.com/office/officeart/2005/8/layout/process1"/>
    <dgm:cxn modelId="{5D7F1266-4886-415E-9155-35840864A041}" type="presOf" srcId="{044D28AD-B2A5-4D1D-842E-9A1E39E36758}" destId="{404142E8-5710-4454-8C24-30AB0D6FD8CD}" srcOrd="1" destOrd="0" presId="urn:microsoft.com/office/officeart/2005/8/layout/process1"/>
    <dgm:cxn modelId="{472EF33E-A68C-44E4-9CE2-94EE8405D234}" type="presOf" srcId="{7E8D1533-2BB1-4E1E-B40F-E2E3A04A0722}" destId="{FF8C1DB6-47EA-4248-AFCE-2C122E415E72}" srcOrd="0" destOrd="0" presId="urn:microsoft.com/office/officeart/2005/8/layout/process1"/>
    <dgm:cxn modelId="{D007FE56-66B1-43F0-B69C-EA8161D1D0A0}" type="presOf" srcId="{35AC151C-C043-4213-A775-000F074FD1D1}" destId="{28A5E214-C03E-46D1-8F4B-E46F8A7CD9D0}" srcOrd="0" destOrd="0" presId="urn:microsoft.com/office/officeart/2005/8/layout/process1"/>
    <dgm:cxn modelId="{50E03186-238C-4D3D-87BF-4DBE0AB1E101}" type="presOf" srcId="{35AC151C-C043-4213-A775-000F074FD1D1}" destId="{B5FC5B72-B2B5-4B0A-8061-14413B174164}" srcOrd="1" destOrd="0" presId="urn:microsoft.com/office/officeart/2005/8/layout/process1"/>
    <dgm:cxn modelId="{3ADEB309-52B8-483A-9920-E9C2A595AB92}" type="presParOf" srcId="{4FF58E81-C196-48E7-8E85-58ED95BECC4C}" destId="{FF8C1DB6-47EA-4248-AFCE-2C122E415E72}" srcOrd="0" destOrd="0" presId="urn:microsoft.com/office/officeart/2005/8/layout/process1"/>
    <dgm:cxn modelId="{17B4E213-AF0E-4739-945C-E03B36806D38}" type="presParOf" srcId="{4FF58E81-C196-48E7-8E85-58ED95BECC4C}" destId="{3DC5164E-0049-4151-9101-A8562FBFA7D0}" srcOrd="1" destOrd="0" presId="urn:microsoft.com/office/officeart/2005/8/layout/process1"/>
    <dgm:cxn modelId="{569A84BA-B11F-4603-B658-E2F5BA0BE217}" type="presParOf" srcId="{3DC5164E-0049-4151-9101-A8562FBFA7D0}" destId="{404142E8-5710-4454-8C24-30AB0D6FD8CD}" srcOrd="0" destOrd="0" presId="urn:microsoft.com/office/officeart/2005/8/layout/process1"/>
    <dgm:cxn modelId="{D97E7EBB-1995-4694-849C-AF851BC95220}" type="presParOf" srcId="{4FF58E81-C196-48E7-8E85-58ED95BECC4C}" destId="{BE8950D1-91CB-4542-9C36-F986A9ABEC12}" srcOrd="2" destOrd="0" presId="urn:microsoft.com/office/officeart/2005/8/layout/process1"/>
    <dgm:cxn modelId="{6CE76D0F-C559-4000-9E25-52968871B715}" type="presParOf" srcId="{4FF58E81-C196-48E7-8E85-58ED95BECC4C}" destId="{28A5E214-C03E-46D1-8F4B-E46F8A7CD9D0}" srcOrd="3" destOrd="0" presId="urn:microsoft.com/office/officeart/2005/8/layout/process1"/>
    <dgm:cxn modelId="{102AA9B0-EC72-480C-A183-43D28E65E306}" type="presParOf" srcId="{28A5E214-C03E-46D1-8F4B-E46F8A7CD9D0}" destId="{B5FC5B72-B2B5-4B0A-8061-14413B174164}" srcOrd="0" destOrd="0" presId="urn:microsoft.com/office/officeart/2005/8/layout/process1"/>
    <dgm:cxn modelId="{6BCCB1FE-2169-4F52-AA51-D1C3172A25B3}" type="presParOf" srcId="{4FF58E81-C196-48E7-8E85-58ED95BECC4C}" destId="{E441734D-5761-47BE-84C2-5D65B5541E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862ABD-3BAE-4708-9A0E-2F20366A6EDB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7E8D1533-2BB1-4E1E-B40F-E2E3A04A0722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200" b="1" dirty="0" smtClean="0"/>
            <a:t>Управляющий</a:t>
          </a:r>
          <a:r>
            <a:rPr lang="ru-RU" sz="1600" b="1" dirty="0" smtClean="0"/>
            <a:t> </a:t>
          </a:r>
          <a:r>
            <a:rPr lang="ru-RU" sz="2400" b="1" dirty="0" smtClean="0"/>
            <a:t>объект</a:t>
          </a:r>
          <a:endParaRPr lang="ru-RU" sz="2400" b="1" dirty="0"/>
        </a:p>
      </dgm:t>
    </dgm:pt>
    <dgm:pt modelId="{A5CA711F-08EC-468D-8B4E-169EDEA0888F}" type="parTrans" cxnId="{5E260957-DFCA-4922-BCC8-3F90D485AF1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4D28AD-B2A5-4D1D-842E-9A1E39E36758}" type="sibTrans" cxnId="{5E260957-DFCA-4922-BCC8-3F90D485AF1F}">
      <dgm:prSet/>
      <dgm:spPr>
        <a:solidFill>
          <a:schemeClr val="accent1">
            <a:alpha val="0"/>
          </a:schemeClr>
        </a:solidFill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7BF2697-9A6E-42DD-82D7-8F1F456DD22D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/>
            <a:t>Управляющее воздействие – </a:t>
          </a:r>
          <a:r>
            <a:rPr lang="ru-RU" sz="2700" b="1" dirty="0" smtClean="0"/>
            <a:t>Прямая связь</a:t>
          </a:r>
          <a:endParaRPr lang="ru-RU" sz="2700" b="1" dirty="0"/>
        </a:p>
      </dgm:t>
    </dgm:pt>
    <dgm:pt modelId="{6656E743-7102-4A91-88A3-E7A554F54D83}" type="parTrans" cxnId="{53F89664-F671-4730-AED0-002C4F827F7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5AC151C-C043-4213-A775-000F074FD1D1}" type="sibTrans" cxnId="{53F89664-F671-4730-AED0-002C4F827F71}">
      <dgm:prSet/>
      <dgm:spPr>
        <a:solidFill>
          <a:schemeClr val="accent1">
            <a:alpha val="0"/>
          </a:schemeClr>
        </a:solidFill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4B7ACC-4064-4B27-A267-756D8ABC6632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/>
            <a:t>Управляемый объект</a:t>
          </a:r>
          <a:endParaRPr lang="ru-RU" sz="2400" b="1" dirty="0"/>
        </a:p>
      </dgm:t>
    </dgm:pt>
    <dgm:pt modelId="{22C14F4D-3C28-46D4-8BA0-CCAA7BFAE5D0}" type="parTrans" cxnId="{1BA8B79A-53C9-407E-A327-EF43F2F3CA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322B9C-8F30-4B20-A36A-E14C905CF200}" type="sibTrans" cxnId="{1BA8B79A-53C9-407E-A327-EF43F2F3CA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FF58E81-C196-48E7-8E85-58ED95BECC4C}" type="pres">
      <dgm:prSet presAssocID="{1E862ABD-3BAE-4708-9A0E-2F20366A6EDB}" presName="Name0" presStyleCnt="0">
        <dgm:presLayoutVars>
          <dgm:dir/>
          <dgm:resizeHandles val="exact"/>
        </dgm:presLayoutVars>
      </dgm:prSet>
      <dgm:spPr/>
    </dgm:pt>
    <dgm:pt modelId="{FF8C1DB6-47EA-4248-AFCE-2C122E415E72}" type="pres">
      <dgm:prSet presAssocID="{7E8D1533-2BB1-4E1E-B40F-E2E3A04A0722}" presName="node" presStyleLbl="node1" presStyleIdx="0" presStyleCnt="3" custScaleX="108508" custScaleY="105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5164E-0049-4151-9101-A8562FBFA7D0}" type="pres">
      <dgm:prSet presAssocID="{044D28AD-B2A5-4D1D-842E-9A1E39E36758}" presName="sibTrans" presStyleLbl="sibTrans2D1" presStyleIdx="0" presStyleCnt="2" custFlipHor="0" custScaleX="88495" custLinFactNeighborX="-5835" custLinFactNeighborY="-4173"/>
      <dgm:spPr/>
      <dgm:t>
        <a:bodyPr/>
        <a:lstStyle/>
        <a:p>
          <a:endParaRPr lang="ru-RU"/>
        </a:p>
      </dgm:t>
    </dgm:pt>
    <dgm:pt modelId="{404142E8-5710-4454-8C24-30AB0D6FD8CD}" type="pres">
      <dgm:prSet presAssocID="{044D28AD-B2A5-4D1D-842E-9A1E39E3675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E8950D1-91CB-4542-9C36-F986A9ABEC12}" type="pres">
      <dgm:prSet presAssocID="{B7BF2697-9A6E-42DD-82D7-8F1F456DD22D}" presName="node" presStyleLbl="node1" presStyleIdx="1" presStyleCnt="3" custScaleX="116238" custScaleY="94985" custLinFactNeighborX="-18939" custLinFactNeighborY="-254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8A5E214-C03E-46D1-8F4B-E46F8A7CD9D0}" type="pres">
      <dgm:prSet presAssocID="{35AC151C-C043-4213-A775-000F074FD1D1}" presName="sibTrans" presStyleLbl="sibTrans2D1" presStyleIdx="1" presStyleCnt="2" custLinFactNeighborX="-31391" custLinFactNeighborY="9270"/>
      <dgm:spPr/>
      <dgm:t>
        <a:bodyPr/>
        <a:lstStyle/>
        <a:p>
          <a:endParaRPr lang="ru-RU"/>
        </a:p>
      </dgm:t>
    </dgm:pt>
    <dgm:pt modelId="{B5FC5B72-B2B5-4B0A-8061-14413B174164}" type="pres">
      <dgm:prSet presAssocID="{35AC151C-C043-4213-A775-000F074FD1D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441734D-5761-47BE-84C2-5D65B5541E1B}" type="pres">
      <dgm:prSet presAssocID="{D04B7ACC-4064-4B27-A267-756D8ABC6632}" presName="node" presStyleLbl="node1" presStyleIdx="2" presStyleCnt="3" custScaleX="118395" custScaleY="93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8B79A-53C9-407E-A327-EF43F2F3CAEC}" srcId="{1E862ABD-3BAE-4708-9A0E-2F20366A6EDB}" destId="{D04B7ACC-4064-4B27-A267-756D8ABC6632}" srcOrd="2" destOrd="0" parTransId="{22C14F4D-3C28-46D4-8BA0-CCAA7BFAE5D0}" sibTransId="{53322B9C-8F30-4B20-A36A-E14C905CF200}"/>
    <dgm:cxn modelId="{C2AFF21D-6186-468F-BAA7-9FA0E2032B9E}" type="presOf" srcId="{044D28AD-B2A5-4D1D-842E-9A1E39E36758}" destId="{404142E8-5710-4454-8C24-30AB0D6FD8CD}" srcOrd="1" destOrd="0" presId="urn:microsoft.com/office/officeart/2005/8/layout/process1"/>
    <dgm:cxn modelId="{5E260957-DFCA-4922-BCC8-3F90D485AF1F}" srcId="{1E862ABD-3BAE-4708-9A0E-2F20366A6EDB}" destId="{7E8D1533-2BB1-4E1E-B40F-E2E3A04A0722}" srcOrd="0" destOrd="0" parTransId="{A5CA711F-08EC-468D-8B4E-169EDEA0888F}" sibTransId="{044D28AD-B2A5-4D1D-842E-9A1E39E36758}"/>
    <dgm:cxn modelId="{980612BA-2651-4448-AE56-7905E97F878D}" type="presOf" srcId="{B7BF2697-9A6E-42DD-82D7-8F1F456DD22D}" destId="{BE8950D1-91CB-4542-9C36-F986A9ABEC12}" srcOrd="0" destOrd="0" presId="urn:microsoft.com/office/officeart/2005/8/layout/process1"/>
    <dgm:cxn modelId="{DF316367-44B2-4D2B-94E2-D36643053265}" type="presOf" srcId="{1E862ABD-3BAE-4708-9A0E-2F20366A6EDB}" destId="{4FF58E81-C196-48E7-8E85-58ED95BECC4C}" srcOrd="0" destOrd="0" presId="urn:microsoft.com/office/officeart/2005/8/layout/process1"/>
    <dgm:cxn modelId="{BA9E9C14-7B39-4213-ABE5-E3A598001692}" type="presOf" srcId="{7E8D1533-2BB1-4E1E-B40F-E2E3A04A0722}" destId="{FF8C1DB6-47EA-4248-AFCE-2C122E415E72}" srcOrd="0" destOrd="0" presId="urn:microsoft.com/office/officeart/2005/8/layout/process1"/>
    <dgm:cxn modelId="{53F89664-F671-4730-AED0-002C4F827F71}" srcId="{1E862ABD-3BAE-4708-9A0E-2F20366A6EDB}" destId="{B7BF2697-9A6E-42DD-82D7-8F1F456DD22D}" srcOrd="1" destOrd="0" parTransId="{6656E743-7102-4A91-88A3-E7A554F54D83}" sibTransId="{35AC151C-C043-4213-A775-000F074FD1D1}"/>
    <dgm:cxn modelId="{9E32661A-A663-4EA2-B2D1-EBCE2A7BFDDE}" type="presOf" srcId="{35AC151C-C043-4213-A775-000F074FD1D1}" destId="{28A5E214-C03E-46D1-8F4B-E46F8A7CD9D0}" srcOrd="0" destOrd="0" presId="urn:microsoft.com/office/officeart/2005/8/layout/process1"/>
    <dgm:cxn modelId="{E817D9CC-5551-4D11-AEC0-BE946E7CB273}" type="presOf" srcId="{D04B7ACC-4064-4B27-A267-756D8ABC6632}" destId="{E441734D-5761-47BE-84C2-5D65B5541E1B}" srcOrd="0" destOrd="0" presId="urn:microsoft.com/office/officeart/2005/8/layout/process1"/>
    <dgm:cxn modelId="{B3EDBE5D-F555-45F4-8EBE-E1A71DDD8708}" type="presOf" srcId="{35AC151C-C043-4213-A775-000F074FD1D1}" destId="{B5FC5B72-B2B5-4B0A-8061-14413B174164}" srcOrd="1" destOrd="0" presId="urn:microsoft.com/office/officeart/2005/8/layout/process1"/>
    <dgm:cxn modelId="{71216982-7AC4-4065-8895-D46CDF90F5E6}" type="presOf" srcId="{044D28AD-B2A5-4D1D-842E-9A1E39E36758}" destId="{3DC5164E-0049-4151-9101-A8562FBFA7D0}" srcOrd="0" destOrd="0" presId="urn:microsoft.com/office/officeart/2005/8/layout/process1"/>
    <dgm:cxn modelId="{FC54100E-9E7C-4C67-9FAB-FFA584B8E9E5}" type="presParOf" srcId="{4FF58E81-C196-48E7-8E85-58ED95BECC4C}" destId="{FF8C1DB6-47EA-4248-AFCE-2C122E415E72}" srcOrd="0" destOrd="0" presId="urn:microsoft.com/office/officeart/2005/8/layout/process1"/>
    <dgm:cxn modelId="{AA4BBDF4-F95A-4518-A419-CEBFA60429C1}" type="presParOf" srcId="{4FF58E81-C196-48E7-8E85-58ED95BECC4C}" destId="{3DC5164E-0049-4151-9101-A8562FBFA7D0}" srcOrd="1" destOrd="0" presId="urn:microsoft.com/office/officeart/2005/8/layout/process1"/>
    <dgm:cxn modelId="{38CBA0A2-739E-4374-9E47-301D0219619A}" type="presParOf" srcId="{3DC5164E-0049-4151-9101-A8562FBFA7D0}" destId="{404142E8-5710-4454-8C24-30AB0D6FD8CD}" srcOrd="0" destOrd="0" presId="urn:microsoft.com/office/officeart/2005/8/layout/process1"/>
    <dgm:cxn modelId="{69B3FB4A-FB8F-48DB-9114-16A8AF304C33}" type="presParOf" srcId="{4FF58E81-C196-48E7-8E85-58ED95BECC4C}" destId="{BE8950D1-91CB-4542-9C36-F986A9ABEC12}" srcOrd="2" destOrd="0" presId="urn:microsoft.com/office/officeart/2005/8/layout/process1"/>
    <dgm:cxn modelId="{F6C6BF8F-2209-4B26-AD48-FEA2F3D19F1B}" type="presParOf" srcId="{4FF58E81-C196-48E7-8E85-58ED95BECC4C}" destId="{28A5E214-C03E-46D1-8F4B-E46F8A7CD9D0}" srcOrd="3" destOrd="0" presId="urn:microsoft.com/office/officeart/2005/8/layout/process1"/>
    <dgm:cxn modelId="{B21A4802-D51B-47DC-B372-C7AD818B936D}" type="presParOf" srcId="{28A5E214-C03E-46D1-8F4B-E46F8A7CD9D0}" destId="{B5FC5B72-B2B5-4B0A-8061-14413B174164}" srcOrd="0" destOrd="0" presId="urn:microsoft.com/office/officeart/2005/8/layout/process1"/>
    <dgm:cxn modelId="{F072C321-E65B-4CD5-B343-0D3617D45DEE}" type="presParOf" srcId="{4FF58E81-C196-48E7-8E85-58ED95BECC4C}" destId="{E441734D-5761-47BE-84C2-5D65B5541E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46B714-C8B4-4B5B-ADA5-60BE83749E0C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71F0F3D2-8429-4206-9533-9203FDAEEDC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Стимул-</a:t>
          </a:r>
        </a:p>
        <a:p>
          <a:r>
            <a:rPr lang="ru-RU" b="1" dirty="0" smtClean="0">
              <a:solidFill>
                <a:srgbClr val="C00000"/>
              </a:solidFill>
            </a:rPr>
            <a:t>Вход</a:t>
          </a:r>
          <a:endParaRPr lang="ru-RU" b="1" dirty="0">
            <a:solidFill>
              <a:srgbClr val="C00000"/>
            </a:solidFill>
          </a:endParaRPr>
        </a:p>
      </dgm:t>
    </dgm:pt>
    <dgm:pt modelId="{CB0281E8-A33F-4E9F-A39E-D94C62BEA106}" type="parTrans" cxnId="{60168365-CD5E-48A9-A234-150C0003B3CA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2FD1147B-CA90-4928-B60F-7F70F21A88D9}" type="sibTrans" cxnId="{60168365-CD5E-48A9-A234-150C0003B3CA}">
      <dgm:prSet/>
      <dgm:spPr>
        <a:solidFill>
          <a:schemeClr val="accent2">
            <a:lumMod val="75000"/>
            <a:alpha val="44000"/>
          </a:schemeClr>
        </a:solidFill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724636A9-91AC-4BE8-82DD-DB0BD65D7E2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Управление из нервного центра</a:t>
          </a:r>
          <a:endParaRPr lang="ru-RU" b="1" dirty="0">
            <a:solidFill>
              <a:srgbClr val="C00000"/>
            </a:solidFill>
          </a:endParaRPr>
        </a:p>
      </dgm:t>
    </dgm:pt>
    <dgm:pt modelId="{51A72403-DDE5-4CF2-95F8-8FA7D39C66BB}" type="parTrans" cxnId="{6DEB5873-923F-4C22-A168-B5FBD22AB5E8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E92039C9-C82F-4019-B2E6-5AD0E2358A82}" type="sibTrans" cxnId="{6DEB5873-923F-4C22-A168-B5FBD22AB5E8}">
      <dgm:prSet/>
      <dgm:spPr>
        <a:solidFill>
          <a:schemeClr val="accent2">
            <a:lumMod val="75000"/>
            <a:alpha val="44000"/>
          </a:schemeClr>
        </a:solidFill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88F0B724-837C-496E-9B59-255B5E70CAF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Реакция- Выход</a:t>
          </a:r>
          <a:endParaRPr lang="ru-RU" b="1" dirty="0">
            <a:solidFill>
              <a:srgbClr val="C00000"/>
            </a:solidFill>
          </a:endParaRPr>
        </a:p>
      </dgm:t>
    </dgm:pt>
    <dgm:pt modelId="{24FB6A12-E930-4337-8768-D255F1D38414}" type="parTrans" cxnId="{F3E1ACF1-AACD-4AFA-ADB1-B1D84C8B65AF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8A2B859C-FEDC-4D10-9929-665F37CB5DCC}" type="sibTrans" cxnId="{F3E1ACF1-AACD-4AFA-ADB1-B1D84C8B65AF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2F844B09-9C04-4EEC-8CF1-02B66B9B1151}" type="pres">
      <dgm:prSet presAssocID="{9146B714-C8B4-4B5B-ADA5-60BE83749E0C}" presName="Name0" presStyleCnt="0">
        <dgm:presLayoutVars>
          <dgm:dir/>
          <dgm:resizeHandles val="exact"/>
        </dgm:presLayoutVars>
      </dgm:prSet>
      <dgm:spPr/>
    </dgm:pt>
    <dgm:pt modelId="{28CB000F-016B-4531-9D77-1A904C93FE62}" type="pres">
      <dgm:prSet presAssocID="{71F0F3D2-8429-4206-9533-9203FDAEEDCB}" presName="node" presStyleLbl="node1" presStyleIdx="0" presStyleCnt="3" custScaleX="66757" custScaleY="6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6F780-E9A1-42F2-B564-3ADC5DE7E64C}" type="pres">
      <dgm:prSet presAssocID="{2FD1147B-CA90-4928-B60F-7F70F21A88D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A71A4AC-6F63-40E3-A37D-DB23F52FE057}" type="pres">
      <dgm:prSet presAssocID="{2FD1147B-CA90-4928-B60F-7F70F21A88D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7FE19BA-6181-44EB-9B00-D325B7AA4DA1}" type="pres">
      <dgm:prSet presAssocID="{724636A9-91AC-4BE8-82DD-DB0BD65D7E2F}" presName="node" presStyleLbl="node1" presStyleIdx="1" presStyleCnt="3" custScaleY="5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55723-4E96-4C5C-9768-5C9EC741FC92}" type="pres">
      <dgm:prSet presAssocID="{E92039C9-C82F-4019-B2E6-5AD0E2358A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58AD836-3887-4C52-9962-07287142B98E}" type="pres">
      <dgm:prSet presAssocID="{E92039C9-C82F-4019-B2E6-5AD0E2358A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A0E6821-4C4D-4381-AE7E-58DC76D28B65}" type="pres">
      <dgm:prSet presAssocID="{88F0B724-837C-496E-9B59-255B5E70CAF5}" presName="node" presStyleLbl="node1" presStyleIdx="2" presStyleCnt="3" custScaleX="56470" custScaleY="5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73086-2F6F-4B95-89AD-A5CCF8B55691}" type="presOf" srcId="{88F0B724-837C-496E-9B59-255B5E70CAF5}" destId="{2A0E6821-4C4D-4381-AE7E-58DC76D28B65}" srcOrd="0" destOrd="0" presId="urn:microsoft.com/office/officeart/2005/8/layout/process1"/>
    <dgm:cxn modelId="{F3E1ACF1-AACD-4AFA-ADB1-B1D84C8B65AF}" srcId="{9146B714-C8B4-4B5B-ADA5-60BE83749E0C}" destId="{88F0B724-837C-496E-9B59-255B5E70CAF5}" srcOrd="2" destOrd="0" parTransId="{24FB6A12-E930-4337-8768-D255F1D38414}" sibTransId="{8A2B859C-FEDC-4D10-9929-665F37CB5DCC}"/>
    <dgm:cxn modelId="{9CC2F1B3-FBFB-4521-BDCA-B096DE9D3AF7}" type="presOf" srcId="{E92039C9-C82F-4019-B2E6-5AD0E2358A82}" destId="{16355723-4E96-4C5C-9768-5C9EC741FC92}" srcOrd="0" destOrd="0" presId="urn:microsoft.com/office/officeart/2005/8/layout/process1"/>
    <dgm:cxn modelId="{52AABA78-CB7F-4C89-8ACB-7A8298C9B128}" type="presOf" srcId="{71F0F3D2-8429-4206-9533-9203FDAEEDCB}" destId="{28CB000F-016B-4531-9D77-1A904C93FE62}" srcOrd="0" destOrd="0" presId="urn:microsoft.com/office/officeart/2005/8/layout/process1"/>
    <dgm:cxn modelId="{CD5C8352-F63B-41F9-AE52-1220A23E3132}" type="presOf" srcId="{2FD1147B-CA90-4928-B60F-7F70F21A88D9}" destId="{6E46F780-E9A1-42F2-B564-3ADC5DE7E64C}" srcOrd="0" destOrd="0" presId="urn:microsoft.com/office/officeart/2005/8/layout/process1"/>
    <dgm:cxn modelId="{BDEE4045-93B2-45A7-A706-A4681F0C3E68}" type="presOf" srcId="{724636A9-91AC-4BE8-82DD-DB0BD65D7E2F}" destId="{67FE19BA-6181-44EB-9B00-D325B7AA4DA1}" srcOrd="0" destOrd="0" presId="urn:microsoft.com/office/officeart/2005/8/layout/process1"/>
    <dgm:cxn modelId="{6DEB5873-923F-4C22-A168-B5FBD22AB5E8}" srcId="{9146B714-C8B4-4B5B-ADA5-60BE83749E0C}" destId="{724636A9-91AC-4BE8-82DD-DB0BD65D7E2F}" srcOrd="1" destOrd="0" parTransId="{51A72403-DDE5-4CF2-95F8-8FA7D39C66BB}" sibTransId="{E92039C9-C82F-4019-B2E6-5AD0E2358A82}"/>
    <dgm:cxn modelId="{E509676B-4526-4FE0-B3B8-5A664B41AE9B}" type="presOf" srcId="{E92039C9-C82F-4019-B2E6-5AD0E2358A82}" destId="{058AD836-3887-4C52-9962-07287142B98E}" srcOrd="1" destOrd="0" presId="urn:microsoft.com/office/officeart/2005/8/layout/process1"/>
    <dgm:cxn modelId="{8C221280-6309-4B7A-9AD1-8BA04BE5E267}" type="presOf" srcId="{9146B714-C8B4-4B5B-ADA5-60BE83749E0C}" destId="{2F844B09-9C04-4EEC-8CF1-02B66B9B1151}" srcOrd="0" destOrd="0" presId="urn:microsoft.com/office/officeart/2005/8/layout/process1"/>
    <dgm:cxn modelId="{7F7BA7C8-89CE-4594-9AE6-3E5C6259133D}" type="presOf" srcId="{2FD1147B-CA90-4928-B60F-7F70F21A88D9}" destId="{8A71A4AC-6F63-40E3-A37D-DB23F52FE057}" srcOrd="1" destOrd="0" presId="urn:microsoft.com/office/officeart/2005/8/layout/process1"/>
    <dgm:cxn modelId="{60168365-CD5E-48A9-A234-150C0003B3CA}" srcId="{9146B714-C8B4-4B5B-ADA5-60BE83749E0C}" destId="{71F0F3D2-8429-4206-9533-9203FDAEEDCB}" srcOrd="0" destOrd="0" parTransId="{CB0281E8-A33F-4E9F-A39E-D94C62BEA106}" sibTransId="{2FD1147B-CA90-4928-B60F-7F70F21A88D9}"/>
    <dgm:cxn modelId="{7FB1C690-7447-495A-B401-05D873F79697}" type="presParOf" srcId="{2F844B09-9C04-4EEC-8CF1-02B66B9B1151}" destId="{28CB000F-016B-4531-9D77-1A904C93FE62}" srcOrd="0" destOrd="0" presId="urn:microsoft.com/office/officeart/2005/8/layout/process1"/>
    <dgm:cxn modelId="{74391E1C-4709-4A0C-A266-09098D0E1BEF}" type="presParOf" srcId="{2F844B09-9C04-4EEC-8CF1-02B66B9B1151}" destId="{6E46F780-E9A1-42F2-B564-3ADC5DE7E64C}" srcOrd="1" destOrd="0" presId="urn:microsoft.com/office/officeart/2005/8/layout/process1"/>
    <dgm:cxn modelId="{E55227AF-C72E-443B-B58A-84430E2CE113}" type="presParOf" srcId="{6E46F780-E9A1-42F2-B564-3ADC5DE7E64C}" destId="{8A71A4AC-6F63-40E3-A37D-DB23F52FE057}" srcOrd="0" destOrd="0" presId="urn:microsoft.com/office/officeart/2005/8/layout/process1"/>
    <dgm:cxn modelId="{8AD0D951-2020-4D2A-8868-65EBA73C5DC5}" type="presParOf" srcId="{2F844B09-9C04-4EEC-8CF1-02B66B9B1151}" destId="{67FE19BA-6181-44EB-9B00-D325B7AA4DA1}" srcOrd="2" destOrd="0" presId="urn:microsoft.com/office/officeart/2005/8/layout/process1"/>
    <dgm:cxn modelId="{6CB231B2-45E2-442E-AC7B-963979F217AB}" type="presParOf" srcId="{2F844B09-9C04-4EEC-8CF1-02B66B9B1151}" destId="{16355723-4E96-4C5C-9768-5C9EC741FC92}" srcOrd="3" destOrd="0" presId="urn:microsoft.com/office/officeart/2005/8/layout/process1"/>
    <dgm:cxn modelId="{EF725188-8518-47EE-9921-62C5BF318084}" type="presParOf" srcId="{16355723-4E96-4C5C-9768-5C9EC741FC92}" destId="{058AD836-3887-4C52-9962-07287142B98E}" srcOrd="0" destOrd="0" presId="urn:microsoft.com/office/officeart/2005/8/layout/process1"/>
    <dgm:cxn modelId="{77920C5D-4954-4F0B-8632-4C1708A9E310}" type="presParOf" srcId="{2F844B09-9C04-4EEC-8CF1-02B66B9B1151}" destId="{2A0E6821-4C4D-4381-AE7E-58DC76D28B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F0B634-96AB-450F-B37B-6845A96A6914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5EE4B-AD64-4E27-9099-6D4628707D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Поведение одной стороны</a:t>
          </a:r>
        </a:p>
      </dgm:t>
    </dgm:pt>
    <dgm:pt modelId="{4B22C288-8D17-4DB9-A7E5-D8CEADBA248A}" type="parTrans" cxnId="{741F6129-9449-4784-9751-881617D79F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AEE01F1-67DB-4087-834A-532EA55FE704}" type="sibTrans" cxnId="{741F6129-9449-4784-9751-881617D79F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B1B8741-BDAE-4B18-804E-E94CE74773E3}">
      <dgm:prSet phldrT="[Текст]" custT="1"/>
      <dgm:spPr/>
      <dgm:t>
        <a:bodyPr/>
        <a:lstStyle/>
        <a:p>
          <a:r>
            <a:rPr lang="ru-RU" sz="1800" b="1" dirty="0" smtClean="0"/>
            <a:t>Поведение второй стороны</a:t>
          </a:r>
          <a:endParaRPr lang="ru-RU" sz="1800" b="1" dirty="0"/>
        </a:p>
      </dgm:t>
    </dgm:pt>
    <dgm:pt modelId="{AD99A3DD-E4C8-4A11-9241-7C0A383D37CA}" type="parTrans" cxnId="{C7CF565A-767D-41C1-B821-243071F1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05D6C26-424E-44AA-B20F-6B1AE73098FF}" type="sibTrans" cxnId="{C7CF565A-767D-41C1-B821-243071F1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4CF57FF-D4E0-486B-ABF4-65605BCBF593}">
      <dgm:prSet phldrT="[Текст]" custT="1"/>
      <dgm:spPr/>
      <dgm:t>
        <a:bodyPr/>
        <a:lstStyle/>
        <a:p>
          <a:r>
            <a:rPr lang="ru-RU" sz="1800" b="1" dirty="0" smtClean="0"/>
            <a:t>Чувства и мысли  первой стороны</a:t>
          </a:r>
          <a:endParaRPr lang="ru-RU" sz="1800" b="1" dirty="0"/>
        </a:p>
      </dgm:t>
    </dgm:pt>
    <dgm:pt modelId="{0256E365-31F5-48E1-BE63-65129A5EF3B8}" type="parTrans" cxnId="{FCA7F1D4-BA37-4869-B9DE-AFCAD8E5C48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C83479B-5D93-4E49-BD14-B053A892E9C7}" type="sibTrans" cxnId="{FCA7F1D4-BA37-4869-B9DE-AFCAD8E5C48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B79F943-E600-4C2B-81EC-F83D90B9A10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Чувства и мысли  второй стороны</a:t>
          </a:r>
        </a:p>
        <a:p>
          <a:endParaRPr lang="ru-RU" sz="1800" b="1" dirty="0"/>
        </a:p>
      </dgm:t>
    </dgm:pt>
    <dgm:pt modelId="{742D49E4-7D0E-49BD-8520-2F2EDCB1E911}" type="parTrans" cxnId="{51AC632E-33BA-4E3B-ABB1-9A2D96949C29}">
      <dgm:prSet/>
      <dgm:spPr/>
      <dgm:t>
        <a:bodyPr/>
        <a:lstStyle/>
        <a:p>
          <a:endParaRPr lang="ru-RU" sz="1800" b="1"/>
        </a:p>
      </dgm:t>
    </dgm:pt>
    <dgm:pt modelId="{F0F2D46A-A060-4641-910D-825E523AEB6B}" type="sibTrans" cxnId="{51AC632E-33BA-4E3B-ABB1-9A2D96949C29}">
      <dgm:prSet/>
      <dgm:spPr/>
      <dgm:t>
        <a:bodyPr/>
        <a:lstStyle/>
        <a:p>
          <a:endParaRPr lang="ru-RU" sz="1800" b="1"/>
        </a:p>
      </dgm:t>
    </dgm:pt>
    <dgm:pt modelId="{14474CC2-F2C1-4E08-BAA9-65BC6DC86467}" type="pres">
      <dgm:prSet presAssocID="{A4F0B634-96AB-450F-B37B-6845A96A6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965DE-AF3B-459A-BE54-1AA6F66B43AF}" type="pres">
      <dgm:prSet presAssocID="{DD25EE4B-AD64-4E27-9099-6D4628707D58}" presName="node" presStyleLbl="node1" presStyleIdx="0" presStyleCnt="4" custScaleX="123307" custScaleY="110825" custRadScaleRad="100114" custRadScaleInc="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2E3-8205-42E7-84A3-788831F0BCD1}" type="pres">
      <dgm:prSet presAssocID="{DD25EE4B-AD64-4E27-9099-6D4628707D58}" presName="spNode" presStyleCnt="0"/>
      <dgm:spPr/>
      <dgm:t>
        <a:bodyPr/>
        <a:lstStyle/>
        <a:p>
          <a:endParaRPr lang="ru-RU"/>
        </a:p>
      </dgm:t>
    </dgm:pt>
    <dgm:pt modelId="{AFE5642E-029F-466A-B574-74911C77B720}" type="pres">
      <dgm:prSet presAssocID="{8AEE01F1-67DB-4087-834A-532EA55FE70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A16C83C-7258-47E8-9429-D5EFCE52B908}" type="pres">
      <dgm:prSet presAssocID="{4B79F943-E600-4C2B-81EC-F83D90B9A10D}" presName="node" presStyleLbl="node1" presStyleIdx="1" presStyleCnt="4" custScaleX="163115" custScaleY="101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B847-48C0-4C2B-A4DE-3549505198BF}" type="pres">
      <dgm:prSet presAssocID="{4B79F943-E600-4C2B-81EC-F83D90B9A10D}" presName="spNode" presStyleCnt="0"/>
      <dgm:spPr/>
      <dgm:t>
        <a:bodyPr/>
        <a:lstStyle/>
        <a:p>
          <a:endParaRPr lang="ru-RU"/>
        </a:p>
      </dgm:t>
    </dgm:pt>
    <dgm:pt modelId="{AA44E1FB-4F59-4CA5-A61E-FDC182494272}" type="pres">
      <dgm:prSet presAssocID="{F0F2D46A-A060-4641-910D-825E523AEB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434EC51-7AC2-4FA3-A750-E593794DB08E}" type="pres">
      <dgm:prSet presAssocID="{6B1B8741-BDAE-4B18-804E-E94CE74773E3}" presName="node" presStyleLbl="node1" presStyleIdx="2" presStyleCnt="4" custScaleX="186614" custScaleY="66683" custRadScaleRad="89577" custRadScaleInc="-5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B86E-9EB1-47B5-91F4-CCA641B8B482}" type="pres">
      <dgm:prSet presAssocID="{6B1B8741-BDAE-4B18-804E-E94CE74773E3}" presName="spNode" presStyleCnt="0"/>
      <dgm:spPr/>
      <dgm:t>
        <a:bodyPr/>
        <a:lstStyle/>
        <a:p>
          <a:endParaRPr lang="ru-RU"/>
        </a:p>
      </dgm:t>
    </dgm:pt>
    <dgm:pt modelId="{E596DE7E-BE1F-48EB-BE3E-9B06086CB26A}" type="pres">
      <dgm:prSet presAssocID="{405D6C26-424E-44AA-B20F-6B1AE73098F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CE586CC-C0FF-400D-A05A-E07C19D40E71}" type="pres">
      <dgm:prSet presAssocID="{34CF57FF-D4E0-486B-ABF4-65605BCBF593}" presName="node" presStyleLbl="node1" presStyleIdx="3" presStyleCnt="4" custScaleX="152592" custRadScaleRad="91635" custRadScaleInc="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EC5E-05DA-4DA1-9180-E42F1870C19C}" type="pres">
      <dgm:prSet presAssocID="{34CF57FF-D4E0-486B-ABF4-65605BCBF593}" presName="spNode" presStyleCnt="0"/>
      <dgm:spPr/>
      <dgm:t>
        <a:bodyPr/>
        <a:lstStyle/>
        <a:p>
          <a:endParaRPr lang="ru-RU"/>
        </a:p>
      </dgm:t>
    </dgm:pt>
    <dgm:pt modelId="{541A2CC9-ED0B-4ACE-A77E-3DB3F19026EC}" type="pres">
      <dgm:prSet presAssocID="{9C83479B-5D93-4E49-BD14-B053A892E9C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5BBFCE6-DCDD-45B1-93E0-2753547CC121}" type="presOf" srcId="{34CF57FF-D4E0-486B-ABF4-65605BCBF593}" destId="{FCE586CC-C0FF-400D-A05A-E07C19D40E71}" srcOrd="0" destOrd="0" presId="urn:microsoft.com/office/officeart/2005/8/layout/cycle5"/>
    <dgm:cxn modelId="{EC084D4B-EB51-486B-9A26-3B7856BBB3B3}" type="presOf" srcId="{405D6C26-424E-44AA-B20F-6B1AE73098FF}" destId="{E596DE7E-BE1F-48EB-BE3E-9B06086CB26A}" srcOrd="0" destOrd="0" presId="urn:microsoft.com/office/officeart/2005/8/layout/cycle5"/>
    <dgm:cxn modelId="{51AC632E-33BA-4E3B-ABB1-9A2D96949C29}" srcId="{A4F0B634-96AB-450F-B37B-6845A96A6914}" destId="{4B79F943-E600-4C2B-81EC-F83D90B9A10D}" srcOrd="1" destOrd="0" parTransId="{742D49E4-7D0E-49BD-8520-2F2EDCB1E911}" sibTransId="{F0F2D46A-A060-4641-910D-825E523AEB6B}"/>
    <dgm:cxn modelId="{C132D83C-0BD9-46BB-A856-5C894EAC64F1}" type="presOf" srcId="{F0F2D46A-A060-4641-910D-825E523AEB6B}" destId="{AA44E1FB-4F59-4CA5-A61E-FDC182494272}" srcOrd="0" destOrd="0" presId="urn:microsoft.com/office/officeart/2005/8/layout/cycle5"/>
    <dgm:cxn modelId="{DBCE7436-6B9F-4358-A63F-BD07F61FB450}" type="presOf" srcId="{4B79F943-E600-4C2B-81EC-F83D90B9A10D}" destId="{6A16C83C-7258-47E8-9429-D5EFCE52B908}" srcOrd="0" destOrd="0" presId="urn:microsoft.com/office/officeart/2005/8/layout/cycle5"/>
    <dgm:cxn modelId="{22E8DC1F-2DE0-4B5A-89D6-D160C103F54F}" type="presOf" srcId="{8AEE01F1-67DB-4087-834A-532EA55FE704}" destId="{AFE5642E-029F-466A-B574-74911C77B720}" srcOrd="0" destOrd="0" presId="urn:microsoft.com/office/officeart/2005/8/layout/cycle5"/>
    <dgm:cxn modelId="{741F6129-9449-4784-9751-881617D79F8B}" srcId="{A4F0B634-96AB-450F-B37B-6845A96A6914}" destId="{DD25EE4B-AD64-4E27-9099-6D4628707D58}" srcOrd="0" destOrd="0" parTransId="{4B22C288-8D17-4DB9-A7E5-D8CEADBA248A}" sibTransId="{8AEE01F1-67DB-4087-834A-532EA55FE704}"/>
    <dgm:cxn modelId="{FCA7F1D4-BA37-4869-B9DE-AFCAD8E5C483}" srcId="{A4F0B634-96AB-450F-B37B-6845A96A6914}" destId="{34CF57FF-D4E0-486B-ABF4-65605BCBF593}" srcOrd="3" destOrd="0" parTransId="{0256E365-31F5-48E1-BE63-65129A5EF3B8}" sibTransId="{9C83479B-5D93-4E49-BD14-B053A892E9C7}"/>
    <dgm:cxn modelId="{D0DD952D-56AB-405F-A03F-ADA1B9671C8B}" type="presOf" srcId="{9C83479B-5D93-4E49-BD14-B053A892E9C7}" destId="{541A2CC9-ED0B-4ACE-A77E-3DB3F19026EC}" srcOrd="0" destOrd="0" presId="urn:microsoft.com/office/officeart/2005/8/layout/cycle5"/>
    <dgm:cxn modelId="{2D5729C9-4179-430E-BFA9-01BE255233C1}" type="presOf" srcId="{DD25EE4B-AD64-4E27-9099-6D4628707D58}" destId="{DA0965DE-AF3B-459A-BE54-1AA6F66B43AF}" srcOrd="0" destOrd="0" presId="urn:microsoft.com/office/officeart/2005/8/layout/cycle5"/>
    <dgm:cxn modelId="{C7CF565A-767D-41C1-B821-243071F1B61F}" srcId="{A4F0B634-96AB-450F-B37B-6845A96A6914}" destId="{6B1B8741-BDAE-4B18-804E-E94CE74773E3}" srcOrd="2" destOrd="0" parTransId="{AD99A3DD-E4C8-4A11-9241-7C0A383D37CA}" sibTransId="{405D6C26-424E-44AA-B20F-6B1AE73098FF}"/>
    <dgm:cxn modelId="{50AA95C1-AA58-4F7C-86CE-78B3E6D104A4}" type="presOf" srcId="{6B1B8741-BDAE-4B18-804E-E94CE74773E3}" destId="{D434EC51-7AC2-4FA3-A750-E593794DB08E}" srcOrd="0" destOrd="0" presId="urn:microsoft.com/office/officeart/2005/8/layout/cycle5"/>
    <dgm:cxn modelId="{B515336C-2ED2-4031-85CD-06467EE86FF0}" type="presOf" srcId="{A4F0B634-96AB-450F-B37B-6845A96A6914}" destId="{14474CC2-F2C1-4E08-BAA9-65BC6DC86467}" srcOrd="0" destOrd="0" presId="urn:microsoft.com/office/officeart/2005/8/layout/cycle5"/>
    <dgm:cxn modelId="{DC3A45B5-9347-4CE1-AC1F-821D15BFDC98}" type="presParOf" srcId="{14474CC2-F2C1-4E08-BAA9-65BC6DC86467}" destId="{DA0965DE-AF3B-459A-BE54-1AA6F66B43AF}" srcOrd="0" destOrd="0" presId="urn:microsoft.com/office/officeart/2005/8/layout/cycle5"/>
    <dgm:cxn modelId="{60732AD5-C630-433B-BB5D-094C05946AC4}" type="presParOf" srcId="{14474CC2-F2C1-4E08-BAA9-65BC6DC86467}" destId="{04E172E3-8205-42E7-84A3-788831F0BCD1}" srcOrd="1" destOrd="0" presId="urn:microsoft.com/office/officeart/2005/8/layout/cycle5"/>
    <dgm:cxn modelId="{4DD9F71B-C17A-4AA3-81B9-FE8A10EBE3EC}" type="presParOf" srcId="{14474CC2-F2C1-4E08-BAA9-65BC6DC86467}" destId="{AFE5642E-029F-466A-B574-74911C77B720}" srcOrd="2" destOrd="0" presId="urn:microsoft.com/office/officeart/2005/8/layout/cycle5"/>
    <dgm:cxn modelId="{8541346F-0D7E-4827-95D1-6C0403C6D8AA}" type="presParOf" srcId="{14474CC2-F2C1-4E08-BAA9-65BC6DC86467}" destId="{6A16C83C-7258-47E8-9429-D5EFCE52B908}" srcOrd="3" destOrd="0" presId="urn:microsoft.com/office/officeart/2005/8/layout/cycle5"/>
    <dgm:cxn modelId="{FDD63432-99BE-4E58-8EBF-79BF75277F43}" type="presParOf" srcId="{14474CC2-F2C1-4E08-BAA9-65BC6DC86467}" destId="{3FA6B847-48C0-4C2B-A4DE-3549505198BF}" srcOrd="4" destOrd="0" presId="urn:microsoft.com/office/officeart/2005/8/layout/cycle5"/>
    <dgm:cxn modelId="{64035DCD-16B0-4E7A-8785-3E3E6C7AA865}" type="presParOf" srcId="{14474CC2-F2C1-4E08-BAA9-65BC6DC86467}" destId="{AA44E1FB-4F59-4CA5-A61E-FDC182494272}" srcOrd="5" destOrd="0" presId="urn:microsoft.com/office/officeart/2005/8/layout/cycle5"/>
    <dgm:cxn modelId="{86D096CA-8E28-4CC2-ABD5-DB7BBA99FA28}" type="presParOf" srcId="{14474CC2-F2C1-4E08-BAA9-65BC6DC86467}" destId="{D434EC51-7AC2-4FA3-A750-E593794DB08E}" srcOrd="6" destOrd="0" presId="urn:microsoft.com/office/officeart/2005/8/layout/cycle5"/>
    <dgm:cxn modelId="{4A86F5DC-B6B9-4AF3-BD34-48014342E178}" type="presParOf" srcId="{14474CC2-F2C1-4E08-BAA9-65BC6DC86467}" destId="{4D90B86E-9EB1-47B5-91F4-CCA641B8B482}" srcOrd="7" destOrd="0" presId="urn:microsoft.com/office/officeart/2005/8/layout/cycle5"/>
    <dgm:cxn modelId="{7D357241-8102-43D9-B042-70D99FB992FC}" type="presParOf" srcId="{14474CC2-F2C1-4E08-BAA9-65BC6DC86467}" destId="{E596DE7E-BE1F-48EB-BE3E-9B06086CB26A}" srcOrd="8" destOrd="0" presId="urn:microsoft.com/office/officeart/2005/8/layout/cycle5"/>
    <dgm:cxn modelId="{C5C6FD92-064B-49DB-BAA0-A95B61A6BEF9}" type="presParOf" srcId="{14474CC2-F2C1-4E08-BAA9-65BC6DC86467}" destId="{FCE586CC-C0FF-400D-A05A-E07C19D40E71}" srcOrd="9" destOrd="0" presId="urn:microsoft.com/office/officeart/2005/8/layout/cycle5"/>
    <dgm:cxn modelId="{F9E28B1D-E754-402E-BA3E-E68C77F85C26}" type="presParOf" srcId="{14474CC2-F2C1-4E08-BAA9-65BC6DC86467}" destId="{5C67EC5E-05DA-4DA1-9180-E42F1870C19C}" srcOrd="10" destOrd="0" presId="urn:microsoft.com/office/officeart/2005/8/layout/cycle5"/>
    <dgm:cxn modelId="{F2DE2E28-1709-4939-9F6E-345EFDF5B2F2}" type="presParOf" srcId="{14474CC2-F2C1-4E08-BAA9-65BC6DC86467}" destId="{541A2CC9-ED0B-4ACE-A77E-3DB3F19026E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415237-847A-44C3-BE25-90A04C218C0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69DBC-B3A5-4AD7-A7CB-5073DDD6691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08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/>
          </a:r>
          <a:br>
            <a:rPr lang="ru-RU" b="1" dirty="0" smtClean="0">
              <a:solidFill>
                <a:schemeClr val="bg1"/>
              </a:solidFill>
            </a:rPr>
          </a:br>
          <a:endParaRPr lang="ru-RU" dirty="0"/>
        </a:p>
      </dgm:t>
    </dgm:pt>
    <dgm:pt modelId="{B1F90EC6-9F1E-4AAF-B445-E8781F4A70D7}" type="sibTrans" cxnId="{44F78A37-5EB6-4DF7-B1D0-7925359CD0B3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BB45750-C952-4AFA-B205-48377B700ECA}" type="parTrans" cxnId="{44F78A37-5EB6-4DF7-B1D0-7925359CD0B3}">
      <dgm:prSet/>
      <dgm:spPr/>
      <dgm:t>
        <a:bodyPr/>
        <a:lstStyle/>
        <a:p>
          <a:endParaRPr lang="ru-RU"/>
        </a:p>
      </dgm:t>
    </dgm:pt>
    <dgm:pt modelId="{B1AED105-EF28-4A4F-9611-B1C3A5A05FA4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08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b="1" dirty="0">
            <a:solidFill>
              <a:sysClr val="windowText" lastClr="000000"/>
            </a:solidFill>
          </a:endParaRPr>
        </a:p>
      </dgm:t>
    </dgm:pt>
    <dgm:pt modelId="{50552BE2-DAB0-4718-B777-4D1C8AD21A20}" type="parTrans" cxnId="{6DF5A9B4-79DE-4BDD-9E68-B2BE59BE1660}">
      <dgm:prSet/>
      <dgm:spPr/>
      <dgm:t>
        <a:bodyPr/>
        <a:lstStyle/>
        <a:p>
          <a:endParaRPr lang="ru-RU"/>
        </a:p>
      </dgm:t>
    </dgm:pt>
    <dgm:pt modelId="{A5EDE2C2-E2C5-4AF8-B6DB-9883C1FC944C}" type="sibTrans" cxnId="{6DF5A9B4-79DE-4BDD-9E68-B2BE59BE1660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B2DF0DD-18E4-4780-8F3A-B805E5698E72}" type="pres">
      <dgm:prSet presAssocID="{E2415237-847A-44C3-BE25-90A04C218C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D86D3-E195-4FE5-A721-1BC6D47494F2}" type="pres">
      <dgm:prSet presAssocID="{C4F69DBC-B3A5-4AD7-A7CB-5073DDD6691B}" presName="node" presStyleLbl="node1" presStyleIdx="0" presStyleCnt="2" custScaleX="84498" custScaleY="120495" custRadScaleRad="113936" custRadScaleInc="3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86010-6D2C-429D-B8A1-F524DBA636C6}" type="pres">
      <dgm:prSet presAssocID="{C4F69DBC-B3A5-4AD7-A7CB-5073DDD6691B}" presName="spNode" presStyleCnt="0"/>
      <dgm:spPr/>
    </dgm:pt>
    <dgm:pt modelId="{321445FF-FC06-4CFA-A0C4-D6FE0B8DA0E8}" type="pres">
      <dgm:prSet presAssocID="{B1F90EC6-9F1E-4AAF-B445-E8781F4A70D7}" presName="sibTrans" presStyleLbl="sibTrans1D1" presStyleIdx="0" presStyleCnt="2"/>
      <dgm:spPr/>
      <dgm:t>
        <a:bodyPr/>
        <a:lstStyle/>
        <a:p>
          <a:endParaRPr lang="ru-RU"/>
        </a:p>
      </dgm:t>
    </dgm:pt>
    <dgm:pt modelId="{43F2708E-02C3-49C5-9AB8-6132D741846F}" type="pres">
      <dgm:prSet presAssocID="{B1AED105-EF28-4A4F-9611-B1C3A5A05FA4}" presName="node" presStyleLbl="node1" presStyleIdx="1" presStyleCnt="2" custScaleX="84113" custScaleY="145875" custRadScaleRad="112545" custRadScaleInc="-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198B0-3330-49BE-8688-0636F9236C0E}" type="pres">
      <dgm:prSet presAssocID="{B1AED105-EF28-4A4F-9611-B1C3A5A05FA4}" presName="spNode" presStyleCnt="0"/>
      <dgm:spPr/>
    </dgm:pt>
    <dgm:pt modelId="{B9551ECE-7A33-4B3B-A452-E8901456AA59}" type="pres">
      <dgm:prSet presAssocID="{A5EDE2C2-E2C5-4AF8-B6DB-9883C1FC944C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2C1A69AE-4878-40DC-8DA9-8F76362FD18A}" type="presOf" srcId="{E2415237-847A-44C3-BE25-90A04C218C07}" destId="{7B2DF0DD-18E4-4780-8F3A-B805E5698E72}" srcOrd="0" destOrd="0" presId="urn:microsoft.com/office/officeart/2005/8/layout/cycle5"/>
    <dgm:cxn modelId="{8FFA94BD-CF34-4C61-8D89-BBFC6645B998}" type="presOf" srcId="{C4F69DBC-B3A5-4AD7-A7CB-5073DDD6691B}" destId="{F9BD86D3-E195-4FE5-A721-1BC6D47494F2}" srcOrd="0" destOrd="0" presId="urn:microsoft.com/office/officeart/2005/8/layout/cycle5"/>
    <dgm:cxn modelId="{CF52F3B5-BA57-40AA-9EB6-CA9EDE0B4329}" type="presOf" srcId="{B1F90EC6-9F1E-4AAF-B445-E8781F4A70D7}" destId="{321445FF-FC06-4CFA-A0C4-D6FE0B8DA0E8}" srcOrd="0" destOrd="0" presId="urn:microsoft.com/office/officeart/2005/8/layout/cycle5"/>
    <dgm:cxn modelId="{6DF5A9B4-79DE-4BDD-9E68-B2BE59BE1660}" srcId="{E2415237-847A-44C3-BE25-90A04C218C07}" destId="{B1AED105-EF28-4A4F-9611-B1C3A5A05FA4}" srcOrd="1" destOrd="0" parTransId="{50552BE2-DAB0-4718-B777-4D1C8AD21A20}" sibTransId="{A5EDE2C2-E2C5-4AF8-B6DB-9883C1FC944C}"/>
    <dgm:cxn modelId="{3A01AAE8-FC48-4031-B31E-CFD3038EA331}" type="presOf" srcId="{B1AED105-EF28-4A4F-9611-B1C3A5A05FA4}" destId="{43F2708E-02C3-49C5-9AB8-6132D741846F}" srcOrd="0" destOrd="0" presId="urn:microsoft.com/office/officeart/2005/8/layout/cycle5"/>
    <dgm:cxn modelId="{44F78A37-5EB6-4DF7-B1D0-7925359CD0B3}" srcId="{E2415237-847A-44C3-BE25-90A04C218C07}" destId="{C4F69DBC-B3A5-4AD7-A7CB-5073DDD6691B}" srcOrd="0" destOrd="0" parTransId="{3BB45750-C952-4AFA-B205-48377B700ECA}" sibTransId="{B1F90EC6-9F1E-4AAF-B445-E8781F4A70D7}"/>
    <dgm:cxn modelId="{D41F19F5-B614-4539-A715-879A928DB413}" type="presOf" srcId="{A5EDE2C2-E2C5-4AF8-B6DB-9883C1FC944C}" destId="{B9551ECE-7A33-4B3B-A452-E8901456AA59}" srcOrd="0" destOrd="0" presId="urn:microsoft.com/office/officeart/2005/8/layout/cycle5"/>
    <dgm:cxn modelId="{8277E7FA-F152-46CB-9869-3070E00CC2E7}" type="presParOf" srcId="{7B2DF0DD-18E4-4780-8F3A-B805E5698E72}" destId="{F9BD86D3-E195-4FE5-A721-1BC6D47494F2}" srcOrd="0" destOrd="0" presId="urn:microsoft.com/office/officeart/2005/8/layout/cycle5"/>
    <dgm:cxn modelId="{4006E9EA-F7B6-43F5-AADA-735CDAD63DF8}" type="presParOf" srcId="{7B2DF0DD-18E4-4780-8F3A-B805E5698E72}" destId="{8B486010-6D2C-429D-B8A1-F524DBA636C6}" srcOrd="1" destOrd="0" presId="urn:microsoft.com/office/officeart/2005/8/layout/cycle5"/>
    <dgm:cxn modelId="{F6103E03-8849-4A46-A8AC-6FD4A3ED842F}" type="presParOf" srcId="{7B2DF0DD-18E4-4780-8F3A-B805E5698E72}" destId="{321445FF-FC06-4CFA-A0C4-D6FE0B8DA0E8}" srcOrd="2" destOrd="0" presId="urn:microsoft.com/office/officeart/2005/8/layout/cycle5"/>
    <dgm:cxn modelId="{CB314683-DA2C-40AA-B307-A4CC03DFB87E}" type="presParOf" srcId="{7B2DF0DD-18E4-4780-8F3A-B805E5698E72}" destId="{43F2708E-02C3-49C5-9AB8-6132D741846F}" srcOrd="3" destOrd="0" presId="urn:microsoft.com/office/officeart/2005/8/layout/cycle5"/>
    <dgm:cxn modelId="{D7D322E2-843E-4BA2-A1F7-C3175F9135AF}" type="presParOf" srcId="{7B2DF0DD-18E4-4780-8F3A-B805E5698E72}" destId="{E64198B0-3330-49BE-8688-0636F9236C0E}" srcOrd="4" destOrd="0" presId="urn:microsoft.com/office/officeart/2005/8/layout/cycle5"/>
    <dgm:cxn modelId="{748E7D49-E403-4752-827F-CB3EFB6132F3}" type="presParOf" srcId="{7B2DF0DD-18E4-4780-8F3A-B805E5698E72}" destId="{B9551ECE-7A33-4B3B-A452-E8901456AA59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15237-847A-44C3-BE25-90A04C218C0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8BFE6F-2B38-471E-BEAA-D8766AD29C9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08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CE3742FF-3073-4D22-8C76-950F116C276E}" type="sibTrans" cxnId="{C2791416-4931-47A2-B61D-2BB87145C3AC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C4B8C79-7DC3-44BA-B1AA-3173EC3F3603}" type="parTrans" cxnId="{C2791416-4931-47A2-B61D-2BB87145C3AC}">
      <dgm:prSet/>
      <dgm:spPr/>
      <dgm:t>
        <a:bodyPr/>
        <a:lstStyle/>
        <a:p>
          <a:endParaRPr lang="ru-RU"/>
        </a:p>
      </dgm:t>
    </dgm:pt>
    <dgm:pt modelId="{4FE68DC6-8F1D-4992-A5CB-E3F61AEFCB49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08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2F68BD39-8DB5-4B6F-8354-EC16FCA72671}" type="sibTrans" cxnId="{9CBCD7FA-14CA-44EC-A3C5-FF7D87B31376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04599DA-C664-42C8-A81C-5E220142F318}" type="parTrans" cxnId="{9CBCD7FA-14CA-44EC-A3C5-FF7D87B31376}">
      <dgm:prSet/>
      <dgm:spPr/>
      <dgm:t>
        <a:bodyPr/>
        <a:lstStyle/>
        <a:p>
          <a:endParaRPr lang="ru-RU"/>
        </a:p>
      </dgm:t>
    </dgm:pt>
    <dgm:pt modelId="{7B2DF0DD-18E4-4780-8F3A-B805E5698E72}" type="pres">
      <dgm:prSet presAssocID="{E2415237-847A-44C3-BE25-90A04C218C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447391-CE7C-4C6F-9CC2-5602A008C227}" type="pres">
      <dgm:prSet presAssocID="{4FE68DC6-8F1D-4992-A5CB-E3F61AEFCB49}" presName="node" presStyleLbl="node1" presStyleIdx="0" presStyleCnt="2" custScaleX="67798" custScaleY="92233" custRadScaleRad="94215" custRadScaleInc="-7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3EBA7-94EF-4B9E-95BD-D1B5BCD92445}" type="pres">
      <dgm:prSet presAssocID="{4FE68DC6-8F1D-4992-A5CB-E3F61AEFCB49}" presName="spNode" presStyleCnt="0"/>
      <dgm:spPr/>
    </dgm:pt>
    <dgm:pt modelId="{EF9ACD48-5484-4F5F-B35E-6C55ACEAC216}" type="pres">
      <dgm:prSet presAssocID="{2F68BD39-8DB5-4B6F-8354-EC16FCA72671}" presName="sibTrans" presStyleLbl="sibTrans1D1" presStyleIdx="0" presStyleCnt="2"/>
      <dgm:spPr/>
      <dgm:t>
        <a:bodyPr/>
        <a:lstStyle/>
        <a:p>
          <a:endParaRPr lang="ru-RU"/>
        </a:p>
      </dgm:t>
    </dgm:pt>
    <dgm:pt modelId="{FE3DB66D-3609-416A-9E51-BFF95557C459}" type="pres">
      <dgm:prSet presAssocID="{CD8BFE6F-2B38-471E-BEAA-D8766AD29C96}" presName="node" presStyleLbl="node1" presStyleIdx="1" presStyleCnt="2" custScaleX="72479" custScaleY="108149" custRadScaleRad="107316" custRadScaleInc="9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964D3-F534-485D-B2E9-684B14CF6BE4}" type="pres">
      <dgm:prSet presAssocID="{CD8BFE6F-2B38-471E-BEAA-D8766AD29C96}" presName="spNode" presStyleCnt="0"/>
      <dgm:spPr/>
    </dgm:pt>
    <dgm:pt modelId="{C0068A19-58A1-45E3-9354-BCB7C5097B5C}" type="pres">
      <dgm:prSet presAssocID="{CE3742FF-3073-4D22-8C76-950F116C276E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2A7A355F-C13F-498A-B452-69D53C5CD5BC}" type="presOf" srcId="{CD8BFE6F-2B38-471E-BEAA-D8766AD29C96}" destId="{FE3DB66D-3609-416A-9E51-BFF95557C459}" srcOrd="0" destOrd="0" presId="urn:microsoft.com/office/officeart/2005/8/layout/cycle5"/>
    <dgm:cxn modelId="{ADD37F87-2E86-4FFE-B3CA-7E88ABCE455B}" type="presOf" srcId="{E2415237-847A-44C3-BE25-90A04C218C07}" destId="{7B2DF0DD-18E4-4780-8F3A-B805E5698E72}" srcOrd="0" destOrd="0" presId="urn:microsoft.com/office/officeart/2005/8/layout/cycle5"/>
    <dgm:cxn modelId="{72DDB256-E4E6-40E2-945B-94D057784EA3}" type="presOf" srcId="{2F68BD39-8DB5-4B6F-8354-EC16FCA72671}" destId="{EF9ACD48-5484-4F5F-B35E-6C55ACEAC216}" srcOrd="0" destOrd="0" presId="urn:microsoft.com/office/officeart/2005/8/layout/cycle5"/>
    <dgm:cxn modelId="{25E0B7F3-63A4-47A0-B4B7-FECCF6C5B80F}" type="presOf" srcId="{4FE68DC6-8F1D-4992-A5CB-E3F61AEFCB49}" destId="{8E447391-CE7C-4C6F-9CC2-5602A008C227}" srcOrd="0" destOrd="0" presId="urn:microsoft.com/office/officeart/2005/8/layout/cycle5"/>
    <dgm:cxn modelId="{9CBCD7FA-14CA-44EC-A3C5-FF7D87B31376}" srcId="{E2415237-847A-44C3-BE25-90A04C218C07}" destId="{4FE68DC6-8F1D-4992-A5CB-E3F61AEFCB49}" srcOrd="0" destOrd="0" parTransId="{104599DA-C664-42C8-A81C-5E220142F318}" sibTransId="{2F68BD39-8DB5-4B6F-8354-EC16FCA72671}"/>
    <dgm:cxn modelId="{C2791416-4931-47A2-B61D-2BB87145C3AC}" srcId="{E2415237-847A-44C3-BE25-90A04C218C07}" destId="{CD8BFE6F-2B38-471E-BEAA-D8766AD29C96}" srcOrd="1" destOrd="0" parTransId="{CC4B8C79-7DC3-44BA-B1AA-3173EC3F3603}" sibTransId="{CE3742FF-3073-4D22-8C76-950F116C276E}"/>
    <dgm:cxn modelId="{E2C98FD4-9577-41E3-BF14-A81AC89C21AB}" type="presOf" srcId="{CE3742FF-3073-4D22-8C76-950F116C276E}" destId="{C0068A19-58A1-45E3-9354-BCB7C5097B5C}" srcOrd="0" destOrd="0" presId="urn:microsoft.com/office/officeart/2005/8/layout/cycle5"/>
    <dgm:cxn modelId="{DD1EC210-F221-435F-9091-A6E835499463}" type="presParOf" srcId="{7B2DF0DD-18E4-4780-8F3A-B805E5698E72}" destId="{8E447391-CE7C-4C6F-9CC2-5602A008C227}" srcOrd="0" destOrd="0" presId="urn:microsoft.com/office/officeart/2005/8/layout/cycle5"/>
    <dgm:cxn modelId="{4CFCAD2C-E615-4D06-97D9-9FA7293351AB}" type="presParOf" srcId="{7B2DF0DD-18E4-4780-8F3A-B805E5698E72}" destId="{3FF3EBA7-94EF-4B9E-95BD-D1B5BCD92445}" srcOrd="1" destOrd="0" presId="urn:microsoft.com/office/officeart/2005/8/layout/cycle5"/>
    <dgm:cxn modelId="{017C4323-3F8A-4EBD-A0A2-8065AD77FB31}" type="presParOf" srcId="{7B2DF0DD-18E4-4780-8F3A-B805E5698E72}" destId="{EF9ACD48-5484-4F5F-B35E-6C55ACEAC216}" srcOrd="2" destOrd="0" presId="urn:microsoft.com/office/officeart/2005/8/layout/cycle5"/>
    <dgm:cxn modelId="{FE5F0513-98AD-4720-A847-EA60B7A66CD5}" type="presParOf" srcId="{7B2DF0DD-18E4-4780-8F3A-B805E5698E72}" destId="{FE3DB66D-3609-416A-9E51-BFF95557C459}" srcOrd="3" destOrd="0" presId="urn:microsoft.com/office/officeart/2005/8/layout/cycle5"/>
    <dgm:cxn modelId="{D30C8356-1E39-4EF7-9AA4-82BB2ECA0593}" type="presParOf" srcId="{7B2DF0DD-18E4-4780-8F3A-B805E5698E72}" destId="{AC0964D3-F534-485D-B2E9-684B14CF6BE4}" srcOrd="4" destOrd="0" presId="urn:microsoft.com/office/officeart/2005/8/layout/cycle5"/>
    <dgm:cxn modelId="{860CC49A-DAD0-4FBF-850F-C26F7ED86C9A}" type="presParOf" srcId="{7B2DF0DD-18E4-4780-8F3A-B805E5698E72}" destId="{C0068A19-58A1-45E3-9354-BCB7C5097B5C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FB0D0D-D6C3-4DD5-A81C-7A922B94227F}" type="doc">
      <dgm:prSet loTypeId="urn:microsoft.com/office/officeart/2005/8/layout/cycle5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998C50-87A3-4F1B-BAA0-45B8486C5B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Скорость двигателя</a:t>
          </a:r>
          <a:endParaRPr lang="ru-RU" sz="2000" b="1" dirty="0">
            <a:solidFill>
              <a:schemeClr val="tx1"/>
            </a:solidFill>
          </a:endParaRPr>
        </a:p>
      </dgm:t>
    </dgm:pt>
    <dgm:pt modelId="{29CAFA98-B911-497C-AEC0-3D1CD12E9563}" type="parTrans" cxnId="{C8C61F8F-45C8-46BC-A30D-8BE7F5339D6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7998969-7DBC-4864-9A48-A4D73BD89C70}" type="sibTrans" cxnId="{C8C61F8F-45C8-46BC-A30D-8BE7F5339D6E}">
      <dgm:prSet/>
      <dgm:spPr>
        <a:ln w="38100"/>
      </dgm:spPr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B2F745A-B863-4F01-8830-A57C8750C73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Вращение регулятора</a:t>
          </a:r>
          <a:endParaRPr lang="ru-RU" sz="2000" b="1" dirty="0">
            <a:solidFill>
              <a:schemeClr val="tx1"/>
            </a:solidFill>
          </a:endParaRPr>
        </a:p>
      </dgm:t>
    </dgm:pt>
    <dgm:pt modelId="{06FE9946-BE06-48F3-96E6-6F0FBD60C0E4}" type="parTrans" cxnId="{D9462BDA-AB74-4865-AEEE-E3C8B43AC3F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5182D69-1699-404C-BF13-23379DC1C2A9}" type="sibTrans" cxnId="{D9462BDA-AB74-4865-AEEE-E3C8B43AC3FA}">
      <dgm:prSet/>
      <dgm:spPr>
        <a:ln w="38100"/>
      </dgm:spPr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1A67A21-7B7E-411B-88BE-F8DE812B3A8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Расстояние между отвесами</a:t>
          </a:r>
          <a:endParaRPr lang="ru-RU" sz="2000" b="1" dirty="0">
            <a:solidFill>
              <a:schemeClr val="tx1"/>
            </a:solidFill>
          </a:endParaRPr>
        </a:p>
      </dgm:t>
    </dgm:pt>
    <dgm:pt modelId="{B07610AC-E2A3-45B3-9169-DD4E817307E7}" type="parTrans" cxnId="{D21DB9D1-AE08-4E45-97C3-29095021F8D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B8BC8CD-602B-453D-8F7F-0FED75B98CD8}" type="sibTrans" cxnId="{D21DB9D1-AE08-4E45-97C3-29095021F8D0}">
      <dgm:prSet/>
      <dgm:spPr>
        <a:ln w="38100"/>
      </dgm:spPr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2003148-5BE9-4BDB-9E17-84912482480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Подача пара</a:t>
          </a:r>
          <a:endParaRPr lang="ru-RU" sz="2000" b="1" dirty="0">
            <a:solidFill>
              <a:schemeClr val="tx1"/>
            </a:solidFill>
          </a:endParaRPr>
        </a:p>
      </dgm:t>
    </dgm:pt>
    <dgm:pt modelId="{3679D807-4E9E-42A1-B019-31C6A5A5672C}" type="parTrans" cxnId="{11A6EFB0-7AC8-4345-A28B-355216145FD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AC27C45-A9F8-4A4E-B67F-6E0D3BDFDB98}" type="sibTrans" cxnId="{11A6EFB0-7AC8-4345-A28B-355216145FD4}">
      <dgm:prSet/>
      <dgm:spPr>
        <a:ln w="38100"/>
      </dgm:spPr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8354868-CAB7-47F7-9641-4A7505CB3F0A}" type="pres">
      <dgm:prSet presAssocID="{4DFB0D0D-D6C3-4DD5-A81C-7A922B9422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8E2F4-18B0-42C1-99EF-99EA178C9BFA}" type="pres">
      <dgm:prSet presAssocID="{0C998C50-87A3-4F1B-BAA0-45B8486C5B23}" presName="node" presStyleLbl="node1" presStyleIdx="0" presStyleCnt="4" custScaleX="139457" custScaleY="11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C915C-EFFA-4D0B-BDF7-EE5BBF606E14}" type="pres">
      <dgm:prSet presAssocID="{0C998C50-87A3-4F1B-BAA0-45B8486C5B23}" presName="spNode" presStyleCnt="0"/>
      <dgm:spPr/>
    </dgm:pt>
    <dgm:pt modelId="{2DB28EC7-B9D3-4506-AB9F-42E77655AD53}" type="pres">
      <dgm:prSet presAssocID="{77998969-7DBC-4864-9A48-A4D73BD89C70}" presName="sibTrans" presStyleLbl="sibTrans1D1" presStyleIdx="0" presStyleCnt="4"/>
      <dgm:spPr/>
      <dgm:t>
        <a:bodyPr/>
        <a:lstStyle/>
        <a:p>
          <a:endParaRPr lang="ru-RU"/>
        </a:p>
      </dgm:t>
    </dgm:pt>
    <dgm:pt modelId="{FF65A56F-38D2-46AF-A2EF-D23CD2889667}" type="pres">
      <dgm:prSet presAssocID="{BB2F745A-B863-4F01-8830-A57C8750C737}" presName="node" presStyleLbl="node1" presStyleIdx="1" presStyleCnt="4" custScaleX="158335" custScaleY="11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979EE-FD5B-435F-BAE0-258EE2AB60BE}" type="pres">
      <dgm:prSet presAssocID="{BB2F745A-B863-4F01-8830-A57C8750C737}" presName="spNode" presStyleCnt="0"/>
      <dgm:spPr/>
    </dgm:pt>
    <dgm:pt modelId="{26692EF0-0207-4D66-9122-D5A09EB5F5DE}" type="pres">
      <dgm:prSet presAssocID="{E5182D69-1699-404C-BF13-23379DC1C2A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95B2516E-7F9A-406D-870C-A553882611E6}" type="pres">
      <dgm:prSet presAssocID="{21A67A21-7B7E-411B-88BE-F8DE812B3A83}" presName="node" presStyleLbl="node1" presStyleIdx="2" presStyleCnt="4" custScaleX="157809" custScaleY="134570" custRadScaleRad="120571" custRadScaleInc="-6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26667-1D9D-43AF-9110-A24940094ADB}" type="pres">
      <dgm:prSet presAssocID="{21A67A21-7B7E-411B-88BE-F8DE812B3A83}" presName="spNode" presStyleCnt="0"/>
      <dgm:spPr/>
    </dgm:pt>
    <dgm:pt modelId="{06012020-6914-4F66-83C8-D3116D86BEF9}" type="pres">
      <dgm:prSet presAssocID="{1B8BC8CD-602B-453D-8F7F-0FED75B98CD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0A2D343C-B4C3-44B6-8946-DF41A49DAFF7}" type="pres">
      <dgm:prSet presAssocID="{D2003148-5BE9-4BDB-9E17-84912482480B}" presName="node" presStyleLbl="node1" presStyleIdx="3" presStyleCnt="4" custScaleX="139457" custScaleY="11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8A239-AE6E-404E-8B42-EC58CEC5E245}" type="pres">
      <dgm:prSet presAssocID="{D2003148-5BE9-4BDB-9E17-84912482480B}" presName="spNode" presStyleCnt="0"/>
      <dgm:spPr/>
    </dgm:pt>
    <dgm:pt modelId="{79AC9372-5917-4C9B-B958-2FFF64FF24E0}" type="pres">
      <dgm:prSet presAssocID="{BAC27C45-A9F8-4A4E-B67F-6E0D3BDFDB98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E50A493F-C703-44EE-8B15-7EC7E86CEB25}" type="presOf" srcId="{21A67A21-7B7E-411B-88BE-F8DE812B3A83}" destId="{95B2516E-7F9A-406D-870C-A553882611E6}" srcOrd="0" destOrd="0" presId="urn:microsoft.com/office/officeart/2005/8/layout/cycle5"/>
    <dgm:cxn modelId="{D21DB9D1-AE08-4E45-97C3-29095021F8D0}" srcId="{4DFB0D0D-D6C3-4DD5-A81C-7A922B94227F}" destId="{21A67A21-7B7E-411B-88BE-F8DE812B3A83}" srcOrd="2" destOrd="0" parTransId="{B07610AC-E2A3-45B3-9169-DD4E817307E7}" sibTransId="{1B8BC8CD-602B-453D-8F7F-0FED75B98CD8}"/>
    <dgm:cxn modelId="{D9462BDA-AB74-4865-AEEE-E3C8B43AC3FA}" srcId="{4DFB0D0D-D6C3-4DD5-A81C-7A922B94227F}" destId="{BB2F745A-B863-4F01-8830-A57C8750C737}" srcOrd="1" destOrd="0" parTransId="{06FE9946-BE06-48F3-96E6-6F0FBD60C0E4}" sibTransId="{E5182D69-1699-404C-BF13-23379DC1C2A9}"/>
    <dgm:cxn modelId="{F7C34D73-0564-470C-9F15-85A0E7F5F595}" type="presOf" srcId="{77998969-7DBC-4864-9A48-A4D73BD89C70}" destId="{2DB28EC7-B9D3-4506-AB9F-42E77655AD53}" srcOrd="0" destOrd="0" presId="urn:microsoft.com/office/officeart/2005/8/layout/cycle5"/>
    <dgm:cxn modelId="{4299711E-4E17-4386-A7AC-2CACEA64CE32}" type="presOf" srcId="{D2003148-5BE9-4BDB-9E17-84912482480B}" destId="{0A2D343C-B4C3-44B6-8946-DF41A49DAFF7}" srcOrd="0" destOrd="0" presId="urn:microsoft.com/office/officeart/2005/8/layout/cycle5"/>
    <dgm:cxn modelId="{6671B7AF-CAC1-46AF-A7A1-E89AC5424029}" type="presOf" srcId="{4DFB0D0D-D6C3-4DD5-A81C-7A922B94227F}" destId="{A8354868-CAB7-47F7-9641-4A7505CB3F0A}" srcOrd="0" destOrd="0" presId="urn:microsoft.com/office/officeart/2005/8/layout/cycle5"/>
    <dgm:cxn modelId="{20C8073F-2C34-4D57-AB87-C17E60A1F01F}" type="presOf" srcId="{0C998C50-87A3-4F1B-BAA0-45B8486C5B23}" destId="{1C98E2F4-18B0-42C1-99EF-99EA178C9BFA}" srcOrd="0" destOrd="0" presId="urn:microsoft.com/office/officeart/2005/8/layout/cycle5"/>
    <dgm:cxn modelId="{C8C61F8F-45C8-46BC-A30D-8BE7F5339D6E}" srcId="{4DFB0D0D-D6C3-4DD5-A81C-7A922B94227F}" destId="{0C998C50-87A3-4F1B-BAA0-45B8486C5B23}" srcOrd="0" destOrd="0" parTransId="{29CAFA98-B911-497C-AEC0-3D1CD12E9563}" sibTransId="{77998969-7DBC-4864-9A48-A4D73BD89C70}"/>
    <dgm:cxn modelId="{B8CE71A5-6367-4178-B235-B13309024E3D}" type="presOf" srcId="{BB2F745A-B863-4F01-8830-A57C8750C737}" destId="{FF65A56F-38D2-46AF-A2EF-D23CD2889667}" srcOrd="0" destOrd="0" presId="urn:microsoft.com/office/officeart/2005/8/layout/cycle5"/>
    <dgm:cxn modelId="{E3C1C4CF-5AED-46A9-9914-038C154306E1}" type="presOf" srcId="{E5182D69-1699-404C-BF13-23379DC1C2A9}" destId="{26692EF0-0207-4D66-9122-D5A09EB5F5DE}" srcOrd="0" destOrd="0" presId="urn:microsoft.com/office/officeart/2005/8/layout/cycle5"/>
    <dgm:cxn modelId="{55CFDAF1-4AA5-4153-8B49-B88CAC2B9FBA}" type="presOf" srcId="{BAC27C45-A9F8-4A4E-B67F-6E0D3BDFDB98}" destId="{79AC9372-5917-4C9B-B958-2FFF64FF24E0}" srcOrd="0" destOrd="0" presId="urn:microsoft.com/office/officeart/2005/8/layout/cycle5"/>
    <dgm:cxn modelId="{11A6EFB0-7AC8-4345-A28B-355216145FD4}" srcId="{4DFB0D0D-D6C3-4DD5-A81C-7A922B94227F}" destId="{D2003148-5BE9-4BDB-9E17-84912482480B}" srcOrd="3" destOrd="0" parTransId="{3679D807-4E9E-42A1-B019-31C6A5A5672C}" sibTransId="{BAC27C45-A9F8-4A4E-B67F-6E0D3BDFDB98}"/>
    <dgm:cxn modelId="{62E07390-8A91-4909-959D-7D5BF4B14AD2}" type="presOf" srcId="{1B8BC8CD-602B-453D-8F7F-0FED75B98CD8}" destId="{06012020-6914-4F66-83C8-D3116D86BEF9}" srcOrd="0" destOrd="0" presId="urn:microsoft.com/office/officeart/2005/8/layout/cycle5"/>
    <dgm:cxn modelId="{A625B421-46B6-4FD4-9FA9-E7C1C2ACFCC6}" type="presParOf" srcId="{A8354868-CAB7-47F7-9641-4A7505CB3F0A}" destId="{1C98E2F4-18B0-42C1-99EF-99EA178C9BFA}" srcOrd="0" destOrd="0" presId="urn:microsoft.com/office/officeart/2005/8/layout/cycle5"/>
    <dgm:cxn modelId="{ED96D0BA-6290-4C18-A93D-AE6A839C6799}" type="presParOf" srcId="{A8354868-CAB7-47F7-9641-4A7505CB3F0A}" destId="{9B6C915C-EFFA-4D0B-BDF7-EE5BBF606E14}" srcOrd="1" destOrd="0" presId="urn:microsoft.com/office/officeart/2005/8/layout/cycle5"/>
    <dgm:cxn modelId="{945AAA48-7CC9-4EB6-BDAC-B4E2167BCB04}" type="presParOf" srcId="{A8354868-CAB7-47F7-9641-4A7505CB3F0A}" destId="{2DB28EC7-B9D3-4506-AB9F-42E77655AD53}" srcOrd="2" destOrd="0" presId="urn:microsoft.com/office/officeart/2005/8/layout/cycle5"/>
    <dgm:cxn modelId="{4FD85557-C132-4437-9051-5E9B2F5E8A82}" type="presParOf" srcId="{A8354868-CAB7-47F7-9641-4A7505CB3F0A}" destId="{FF65A56F-38D2-46AF-A2EF-D23CD2889667}" srcOrd="3" destOrd="0" presId="urn:microsoft.com/office/officeart/2005/8/layout/cycle5"/>
    <dgm:cxn modelId="{552819FB-BD2D-4390-97D0-06464F07D0B4}" type="presParOf" srcId="{A8354868-CAB7-47F7-9641-4A7505CB3F0A}" destId="{57C979EE-FD5B-435F-BAE0-258EE2AB60BE}" srcOrd="4" destOrd="0" presId="urn:microsoft.com/office/officeart/2005/8/layout/cycle5"/>
    <dgm:cxn modelId="{FE390432-AE05-41FA-9416-035EB0F250B1}" type="presParOf" srcId="{A8354868-CAB7-47F7-9641-4A7505CB3F0A}" destId="{26692EF0-0207-4D66-9122-D5A09EB5F5DE}" srcOrd="5" destOrd="0" presId="urn:microsoft.com/office/officeart/2005/8/layout/cycle5"/>
    <dgm:cxn modelId="{41778D23-5387-46E0-9F48-6F210166C560}" type="presParOf" srcId="{A8354868-CAB7-47F7-9641-4A7505CB3F0A}" destId="{95B2516E-7F9A-406D-870C-A553882611E6}" srcOrd="6" destOrd="0" presId="urn:microsoft.com/office/officeart/2005/8/layout/cycle5"/>
    <dgm:cxn modelId="{D007E259-5B1D-40BA-B9E5-79D7B12FB9FD}" type="presParOf" srcId="{A8354868-CAB7-47F7-9641-4A7505CB3F0A}" destId="{7BD26667-1D9D-43AF-9110-A24940094ADB}" srcOrd="7" destOrd="0" presId="urn:microsoft.com/office/officeart/2005/8/layout/cycle5"/>
    <dgm:cxn modelId="{CFC54020-10C4-4083-990B-42EB9588DB00}" type="presParOf" srcId="{A8354868-CAB7-47F7-9641-4A7505CB3F0A}" destId="{06012020-6914-4F66-83C8-D3116D86BEF9}" srcOrd="8" destOrd="0" presId="urn:microsoft.com/office/officeart/2005/8/layout/cycle5"/>
    <dgm:cxn modelId="{23623EA0-8207-4731-B5A8-D189AB35E068}" type="presParOf" srcId="{A8354868-CAB7-47F7-9641-4A7505CB3F0A}" destId="{0A2D343C-B4C3-44B6-8946-DF41A49DAFF7}" srcOrd="9" destOrd="0" presId="urn:microsoft.com/office/officeart/2005/8/layout/cycle5"/>
    <dgm:cxn modelId="{03DCEECF-9A05-411D-B4FB-7B9B7AF6288C}" type="presParOf" srcId="{A8354868-CAB7-47F7-9641-4A7505CB3F0A}" destId="{3BE8A239-AE6E-404E-8B42-EC58CEC5E245}" srcOrd="10" destOrd="0" presId="urn:microsoft.com/office/officeart/2005/8/layout/cycle5"/>
    <dgm:cxn modelId="{AA52F352-8E44-4612-8BF5-A94FA75CC1F4}" type="presParOf" srcId="{A8354868-CAB7-47F7-9641-4A7505CB3F0A}" destId="{79AC9372-5917-4C9B-B958-2FFF64FF24E0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3339A6-8F04-495E-A488-FE14E1248905}" type="doc">
      <dgm:prSet loTypeId="urn:microsoft.com/office/officeart/2005/8/layout/cycle3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57AB36A-93F4-4C77-B3D6-BCC5E40A6079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1. Военные действия </a:t>
          </a:r>
          <a:endParaRPr lang="ru-RU" sz="1600" b="1" dirty="0">
            <a:solidFill>
              <a:schemeClr val="tx1"/>
            </a:solidFill>
          </a:endParaRPr>
        </a:p>
      </dgm:t>
    </dgm:pt>
    <dgm:pt modelId="{7B85E7B4-8425-4136-B2B4-87D4D95879E5}" type="parTrans" cxnId="{A83C9726-6D9C-443E-B4E4-4D03FC66DE85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BFBBAB69-272A-4C11-A1DF-BF2B02B46654}" type="sibTrans" cxnId="{A83C9726-6D9C-443E-B4E4-4D03FC66DE85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E0BF1A53-895B-4D93-BC43-A070545A40A1}">
      <dgm:prSet phldrT="[Текст]" custT="1"/>
      <dgm:spPr>
        <a:solidFill>
          <a:srgbClr val="C39BE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3. Чувство несправедливости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ECDD0972-0F71-458D-B458-9B2B8CC3A730}" type="parTrans" cxnId="{C9FA316A-8D85-4E34-A45B-C0159EC07BE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E91B494B-1F63-4699-A4FB-207954E6753E}" type="sibTrans" cxnId="{C9FA316A-8D85-4E34-A45B-C0159EC07BE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5C1EB6C5-26EE-4964-A59D-EABA772B87FF}">
      <dgm:prSet phldrT="[Текст]" custT="1"/>
      <dgm:spPr>
        <a:solidFill>
          <a:srgbClr val="FF0000">
            <a:alpha val="29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4. Сопротивление и победа</a:t>
          </a:r>
          <a:endParaRPr lang="ru-RU" sz="1600" b="1" dirty="0">
            <a:solidFill>
              <a:schemeClr val="tx1"/>
            </a:solidFill>
          </a:endParaRPr>
        </a:p>
      </dgm:t>
    </dgm:pt>
    <dgm:pt modelId="{1C50D68E-C791-4010-8F7E-8AE0C655248C}" type="parTrans" cxnId="{B4A50389-BEAE-462D-A0BF-F3B131385B9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FCB2951D-D367-4714-9943-56F259D2F47C}" type="sibTrans" cxnId="{B4A50389-BEAE-462D-A0BF-F3B131385B9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8FD7FBE7-EA38-4E63-94D6-FC53D9BA73E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Поражение  и отступление</a:t>
          </a:r>
          <a:endParaRPr lang="ru-RU" b="1" dirty="0">
            <a:solidFill>
              <a:schemeClr val="tx1"/>
            </a:solidFill>
          </a:endParaRPr>
        </a:p>
      </dgm:t>
    </dgm:pt>
    <dgm:pt modelId="{ECFE1AEC-C65C-4946-9A3E-EB4C053EEDB3}" type="parTrans" cxnId="{939C6164-345D-48D7-BF70-BB0A0AE2AFAA}">
      <dgm:prSet/>
      <dgm:spPr/>
      <dgm:t>
        <a:bodyPr/>
        <a:lstStyle/>
        <a:p>
          <a:endParaRPr lang="ru-RU"/>
        </a:p>
      </dgm:t>
    </dgm:pt>
    <dgm:pt modelId="{0253350B-9B47-432B-9EC0-B704F7BEA72F}" type="sibTrans" cxnId="{939C6164-345D-48D7-BF70-BB0A0AE2AFAA}">
      <dgm:prSet/>
      <dgm:spPr/>
      <dgm:t>
        <a:bodyPr/>
        <a:lstStyle/>
        <a:p>
          <a:endParaRPr lang="ru-RU"/>
        </a:p>
      </dgm:t>
    </dgm:pt>
    <dgm:pt modelId="{48A37231-48E2-4559-8F7A-BAB1A5A95578}" type="pres">
      <dgm:prSet presAssocID="{5F3339A6-8F04-495E-A488-FE14E1248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4368E-C126-4481-ADA1-9F9C44B15CCF}" type="pres">
      <dgm:prSet presAssocID="{5F3339A6-8F04-495E-A488-FE14E1248905}" presName="cycle" presStyleCnt="0"/>
      <dgm:spPr/>
    </dgm:pt>
    <dgm:pt modelId="{03C139B4-06B2-4275-A686-7FFC40C7EE10}" type="pres">
      <dgm:prSet presAssocID="{D57AB36A-93F4-4C77-B3D6-BCC5E40A6079}" presName="nodeFirstNode" presStyleLbl="node1" presStyleIdx="0" presStyleCnt="4" custRadScaleRad="103314" custRadScaleInc="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87D4F-75F4-4305-942D-E25C1D8DEE2F}" type="pres">
      <dgm:prSet presAssocID="{BFBBAB69-272A-4C11-A1DF-BF2B02B4665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CDE05F5-877E-402F-A312-C7A2E7FA778E}" type="pres">
      <dgm:prSet presAssocID="{E0BF1A53-895B-4D93-BC43-A070545A40A1}" presName="nodeFollowingNodes" presStyleLbl="node1" presStyleIdx="1" presStyleCnt="4" custScaleX="121394" custScaleY="107403" custRadScaleRad="112852" custRadScaleInc="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C0409-2917-402D-99B5-C32A5313D7A6}" type="pres">
      <dgm:prSet presAssocID="{5C1EB6C5-26EE-4964-A59D-EABA772B87FF}" presName="nodeFollowingNodes" presStyleLbl="node1" presStyleIdx="2" presStyleCnt="4" custScaleX="123248" custRadScaleRad="143265" custRadScaleInc="-1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8261-3FC2-4A20-9DA8-3D1B5EB376F9}" type="pres">
      <dgm:prSet presAssocID="{8FD7FBE7-EA38-4E63-94D6-FC53D9BA73ED}" presName="nodeFollowingNodes" presStyleLbl="node1" presStyleIdx="3" presStyleCnt="4" custRadScaleRad="99160" custRadScaleInc="-10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C9726-6D9C-443E-B4E4-4D03FC66DE85}" srcId="{5F3339A6-8F04-495E-A488-FE14E1248905}" destId="{D57AB36A-93F4-4C77-B3D6-BCC5E40A6079}" srcOrd="0" destOrd="0" parTransId="{7B85E7B4-8425-4136-B2B4-87D4D95879E5}" sibTransId="{BFBBAB69-272A-4C11-A1DF-BF2B02B46654}"/>
    <dgm:cxn modelId="{5F628EE2-0697-4C57-A13E-4E1EF3920C7C}" type="presOf" srcId="{D57AB36A-93F4-4C77-B3D6-BCC5E40A6079}" destId="{03C139B4-06B2-4275-A686-7FFC40C7EE10}" srcOrd="0" destOrd="0" presId="urn:microsoft.com/office/officeart/2005/8/layout/cycle3"/>
    <dgm:cxn modelId="{B4A50389-BEAE-462D-A0BF-F3B131385B90}" srcId="{5F3339A6-8F04-495E-A488-FE14E1248905}" destId="{5C1EB6C5-26EE-4964-A59D-EABA772B87FF}" srcOrd="2" destOrd="0" parTransId="{1C50D68E-C791-4010-8F7E-8AE0C655248C}" sibTransId="{FCB2951D-D367-4714-9943-56F259D2F47C}"/>
    <dgm:cxn modelId="{08880E9D-FD40-4CFD-BA8E-4FC365568871}" type="presOf" srcId="{E0BF1A53-895B-4D93-BC43-A070545A40A1}" destId="{2CDE05F5-877E-402F-A312-C7A2E7FA778E}" srcOrd="0" destOrd="0" presId="urn:microsoft.com/office/officeart/2005/8/layout/cycle3"/>
    <dgm:cxn modelId="{4ED2C45D-351B-4088-AD43-F7BCB4069445}" type="presOf" srcId="{5F3339A6-8F04-495E-A488-FE14E1248905}" destId="{48A37231-48E2-4559-8F7A-BAB1A5A95578}" srcOrd="0" destOrd="0" presId="urn:microsoft.com/office/officeart/2005/8/layout/cycle3"/>
    <dgm:cxn modelId="{797B547B-3002-410E-A590-229F836D8A11}" type="presOf" srcId="{5C1EB6C5-26EE-4964-A59D-EABA772B87FF}" destId="{E41C0409-2917-402D-99B5-C32A5313D7A6}" srcOrd="0" destOrd="0" presId="urn:microsoft.com/office/officeart/2005/8/layout/cycle3"/>
    <dgm:cxn modelId="{939C6164-345D-48D7-BF70-BB0A0AE2AFAA}" srcId="{5F3339A6-8F04-495E-A488-FE14E1248905}" destId="{8FD7FBE7-EA38-4E63-94D6-FC53D9BA73ED}" srcOrd="3" destOrd="0" parTransId="{ECFE1AEC-C65C-4946-9A3E-EB4C053EEDB3}" sibTransId="{0253350B-9B47-432B-9EC0-B704F7BEA72F}"/>
    <dgm:cxn modelId="{D2E4846F-5853-4C5A-82FE-3DE7AD8B6C8C}" type="presOf" srcId="{8FD7FBE7-EA38-4E63-94D6-FC53D9BA73ED}" destId="{76F98261-3FC2-4A20-9DA8-3D1B5EB376F9}" srcOrd="0" destOrd="0" presId="urn:microsoft.com/office/officeart/2005/8/layout/cycle3"/>
    <dgm:cxn modelId="{C9FA316A-8D85-4E34-A45B-C0159EC07BE0}" srcId="{5F3339A6-8F04-495E-A488-FE14E1248905}" destId="{E0BF1A53-895B-4D93-BC43-A070545A40A1}" srcOrd="1" destOrd="0" parTransId="{ECDD0972-0F71-458D-B458-9B2B8CC3A730}" sibTransId="{E91B494B-1F63-4699-A4FB-207954E6753E}"/>
    <dgm:cxn modelId="{D24D6A7B-3444-4EC8-92E7-5EB634F4437C}" type="presOf" srcId="{BFBBAB69-272A-4C11-A1DF-BF2B02B46654}" destId="{FBB87D4F-75F4-4305-942D-E25C1D8DEE2F}" srcOrd="0" destOrd="0" presId="urn:microsoft.com/office/officeart/2005/8/layout/cycle3"/>
    <dgm:cxn modelId="{0D33C54F-8B05-40C7-9433-D16921ECADE7}" type="presParOf" srcId="{48A37231-48E2-4559-8F7A-BAB1A5A95578}" destId="{5584368E-C126-4481-ADA1-9F9C44B15CCF}" srcOrd="0" destOrd="0" presId="urn:microsoft.com/office/officeart/2005/8/layout/cycle3"/>
    <dgm:cxn modelId="{8DFC9B4F-55E3-4BD5-98FF-1D4A518D692E}" type="presParOf" srcId="{5584368E-C126-4481-ADA1-9F9C44B15CCF}" destId="{03C139B4-06B2-4275-A686-7FFC40C7EE10}" srcOrd="0" destOrd="0" presId="urn:microsoft.com/office/officeart/2005/8/layout/cycle3"/>
    <dgm:cxn modelId="{F7F0BCF4-FF4B-42BE-88B5-8BBCCE4C9B6D}" type="presParOf" srcId="{5584368E-C126-4481-ADA1-9F9C44B15CCF}" destId="{FBB87D4F-75F4-4305-942D-E25C1D8DEE2F}" srcOrd="1" destOrd="0" presId="urn:microsoft.com/office/officeart/2005/8/layout/cycle3"/>
    <dgm:cxn modelId="{55332CE2-1D36-40AE-BE79-FF0E2AB6F407}" type="presParOf" srcId="{5584368E-C126-4481-ADA1-9F9C44B15CCF}" destId="{2CDE05F5-877E-402F-A312-C7A2E7FA778E}" srcOrd="2" destOrd="0" presId="urn:microsoft.com/office/officeart/2005/8/layout/cycle3"/>
    <dgm:cxn modelId="{65732217-213C-4273-A7F0-42079797D4D4}" type="presParOf" srcId="{5584368E-C126-4481-ADA1-9F9C44B15CCF}" destId="{E41C0409-2917-402D-99B5-C32A5313D7A6}" srcOrd="3" destOrd="0" presId="urn:microsoft.com/office/officeart/2005/8/layout/cycle3"/>
    <dgm:cxn modelId="{2F92694D-7BFF-4DC0-84C0-9C6911C11B17}" type="presParOf" srcId="{5584368E-C126-4481-ADA1-9F9C44B15CCF}" destId="{76F98261-3FC2-4A20-9DA8-3D1B5EB376F9}" srcOrd="4" destOrd="0" presId="urn:microsoft.com/office/officeart/2005/8/layout/cycle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C1DB6-47EA-4248-AFCE-2C122E415E72}">
      <dsp:nvSpPr>
        <dsp:cNvPr id="0" name=""/>
        <dsp:cNvSpPr/>
      </dsp:nvSpPr>
      <dsp:spPr>
        <a:xfrm>
          <a:off x="4182" y="338333"/>
          <a:ext cx="2267735" cy="141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Управляющий</a:t>
          </a:r>
          <a:r>
            <a:rPr lang="ru-RU" sz="1600" b="1" kern="1200" dirty="0" smtClean="0"/>
            <a:t> </a:t>
          </a:r>
          <a:r>
            <a:rPr lang="ru-RU" sz="2400" b="1" kern="1200" dirty="0" smtClean="0"/>
            <a:t>объект</a:t>
          </a:r>
          <a:endParaRPr lang="ru-RU" sz="2400" b="1" kern="1200" dirty="0"/>
        </a:p>
      </dsp:txBody>
      <dsp:txXfrm>
        <a:off x="4182" y="338333"/>
        <a:ext cx="2267735" cy="1411565"/>
      </dsp:txXfrm>
    </dsp:sp>
    <dsp:sp modelId="{3DC5164E-0049-4151-9101-A8562FBFA7D0}">
      <dsp:nvSpPr>
        <dsp:cNvPr id="0" name=""/>
        <dsp:cNvSpPr/>
      </dsp:nvSpPr>
      <dsp:spPr>
        <a:xfrm>
          <a:off x="2471085" y="776066"/>
          <a:ext cx="374313" cy="4948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>
            <a:solidFill>
              <a:schemeClr val="tx1"/>
            </a:solidFill>
          </a:endParaRPr>
        </a:p>
      </dsp:txBody>
      <dsp:txXfrm>
        <a:off x="2471085" y="776066"/>
        <a:ext cx="374313" cy="494803"/>
      </dsp:txXfrm>
    </dsp:sp>
    <dsp:sp modelId="{BE8950D1-91CB-4542-9C36-F986A9ABEC12}">
      <dsp:nvSpPr>
        <dsp:cNvPr id="0" name=""/>
        <dsp:cNvSpPr/>
      </dsp:nvSpPr>
      <dsp:spPr>
        <a:xfrm>
          <a:off x="3069987" y="585864"/>
          <a:ext cx="1995174" cy="916503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Управляющее воздействие</a:t>
          </a:r>
          <a:endParaRPr lang="ru-RU" sz="2000" b="1" kern="1200" dirty="0"/>
        </a:p>
      </dsp:txBody>
      <dsp:txXfrm>
        <a:off x="3069987" y="585864"/>
        <a:ext cx="1995174" cy="916503"/>
      </dsp:txXfrm>
    </dsp:sp>
    <dsp:sp modelId="{28A5E214-C03E-46D1-8F4B-E46F8A7CD9D0}">
      <dsp:nvSpPr>
        <dsp:cNvPr id="0" name=""/>
        <dsp:cNvSpPr/>
      </dsp:nvSpPr>
      <dsp:spPr>
        <a:xfrm>
          <a:off x="5131902" y="842583"/>
          <a:ext cx="422976" cy="4948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>
            <a:solidFill>
              <a:schemeClr val="tx1"/>
            </a:solidFill>
          </a:endParaRPr>
        </a:p>
      </dsp:txBody>
      <dsp:txXfrm>
        <a:off x="5131902" y="842583"/>
        <a:ext cx="422976" cy="494803"/>
      </dsp:txXfrm>
    </dsp:sp>
    <dsp:sp modelId="{E441734D-5761-47BE-84C2-5D65B5541E1B}">
      <dsp:nvSpPr>
        <dsp:cNvPr id="0" name=""/>
        <dsp:cNvSpPr/>
      </dsp:nvSpPr>
      <dsp:spPr>
        <a:xfrm>
          <a:off x="5863231" y="338333"/>
          <a:ext cx="2362186" cy="141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Управляемый объект</a:t>
          </a:r>
          <a:endParaRPr lang="ru-RU" sz="2400" b="1" kern="1200" dirty="0"/>
        </a:p>
      </dsp:txBody>
      <dsp:txXfrm>
        <a:off x="5863231" y="338333"/>
        <a:ext cx="2362186" cy="14115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C1DB6-47EA-4248-AFCE-2C122E415E72}">
      <dsp:nvSpPr>
        <dsp:cNvPr id="0" name=""/>
        <dsp:cNvSpPr/>
      </dsp:nvSpPr>
      <dsp:spPr>
        <a:xfrm>
          <a:off x="3111" y="180593"/>
          <a:ext cx="1955079" cy="1367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Управляющий объект - </a:t>
          </a:r>
          <a:r>
            <a:rPr lang="ru-RU" sz="2400" b="1" kern="1200" dirty="0" smtClean="0"/>
            <a:t>СВЕТОФОР</a:t>
          </a:r>
          <a:endParaRPr lang="ru-RU" sz="2400" b="1" kern="1200" dirty="0"/>
        </a:p>
      </dsp:txBody>
      <dsp:txXfrm>
        <a:off x="3111" y="180593"/>
        <a:ext cx="1955079" cy="1367005"/>
      </dsp:txXfrm>
    </dsp:sp>
    <dsp:sp modelId="{3DC5164E-0049-4151-9101-A8562FBFA7D0}">
      <dsp:nvSpPr>
        <dsp:cNvPr id="0" name=""/>
        <dsp:cNvSpPr/>
      </dsp:nvSpPr>
      <dsp:spPr>
        <a:xfrm>
          <a:off x="2016226" y="525763"/>
          <a:ext cx="482359" cy="637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alpha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>
            <a:solidFill>
              <a:schemeClr val="tx1"/>
            </a:solidFill>
          </a:endParaRPr>
        </a:p>
      </dsp:txBody>
      <dsp:txXfrm>
        <a:off x="2016226" y="525763"/>
        <a:ext cx="482359" cy="637629"/>
      </dsp:txXfrm>
    </dsp:sp>
    <dsp:sp modelId="{BE8950D1-91CB-4542-9C36-F986A9ABEC12}">
      <dsp:nvSpPr>
        <dsp:cNvPr id="0" name=""/>
        <dsp:cNvSpPr/>
      </dsp:nvSpPr>
      <dsp:spPr>
        <a:xfrm>
          <a:off x="2986625" y="494414"/>
          <a:ext cx="1987809" cy="739362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Смена цвета</a:t>
          </a:r>
          <a:endParaRPr lang="ru-RU" sz="2000" b="1" kern="1200" dirty="0"/>
        </a:p>
      </dsp:txBody>
      <dsp:txXfrm>
        <a:off x="2986625" y="494414"/>
        <a:ext cx="1987809" cy="739362"/>
      </dsp:txXfrm>
    </dsp:sp>
    <dsp:sp modelId="{28A5E214-C03E-46D1-8F4B-E46F8A7CD9D0}">
      <dsp:nvSpPr>
        <dsp:cNvPr id="0" name=""/>
        <dsp:cNvSpPr/>
      </dsp:nvSpPr>
      <dsp:spPr>
        <a:xfrm>
          <a:off x="5060440" y="604389"/>
          <a:ext cx="545070" cy="637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alpha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>
            <a:solidFill>
              <a:schemeClr val="tx1"/>
            </a:solidFill>
          </a:endParaRPr>
        </a:p>
      </dsp:txBody>
      <dsp:txXfrm>
        <a:off x="5060440" y="604389"/>
        <a:ext cx="545070" cy="637629"/>
      </dsp:txXfrm>
    </dsp:sp>
    <dsp:sp modelId="{E441734D-5761-47BE-84C2-5D65B5541E1B}">
      <dsp:nvSpPr>
        <dsp:cNvPr id="0" name=""/>
        <dsp:cNvSpPr/>
      </dsp:nvSpPr>
      <dsp:spPr>
        <a:xfrm>
          <a:off x="6002869" y="140538"/>
          <a:ext cx="2418955" cy="1447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Управляемый объект - </a:t>
          </a:r>
          <a:r>
            <a:rPr lang="ru-RU" sz="2400" b="1" kern="1200" dirty="0" smtClean="0"/>
            <a:t>ТРАНСПОРТ</a:t>
          </a:r>
          <a:endParaRPr lang="ru-RU" sz="2400" b="1" kern="1200" dirty="0"/>
        </a:p>
      </dsp:txBody>
      <dsp:txXfrm>
        <a:off x="6002869" y="140538"/>
        <a:ext cx="2418955" cy="14471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C1DB6-47EA-4248-AFCE-2C122E415E72}">
      <dsp:nvSpPr>
        <dsp:cNvPr id="0" name=""/>
        <dsp:cNvSpPr/>
      </dsp:nvSpPr>
      <dsp:spPr>
        <a:xfrm>
          <a:off x="7914" y="46947"/>
          <a:ext cx="2018026" cy="1433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Управляющий</a:t>
          </a:r>
          <a:r>
            <a:rPr lang="ru-RU" sz="1600" b="1" kern="1200" dirty="0" smtClean="0"/>
            <a:t> </a:t>
          </a:r>
          <a:r>
            <a:rPr lang="ru-RU" sz="2400" b="1" kern="1200" dirty="0" smtClean="0"/>
            <a:t>объект</a:t>
          </a:r>
          <a:endParaRPr lang="ru-RU" sz="2400" b="1" kern="1200" dirty="0"/>
        </a:p>
      </dsp:txBody>
      <dsp:txXfrm>
        <a:off x="7914" y="46947"/>
        <a:ext cx="2018026" cy="1433843"/>
      </dsp:txXfrm>
    </dsp:sp>
    <dsp:sp modelId="{3DC5164E-0049-4151-9101-A8562FBFA7D0}">
      <dsp:nvSpPr>
        <dsp:cNvPr id="0" name=""/>
        <dsp:cNvSpPr/>
      </dsp:nvSpPr>
      <dsp:spPr>
        <a:xfrm rot="21556059">
          <a:off x="2176420" y="497139"/>
          <a:ext cx="282857" cy="461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alpha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>
            <a:solidFill>
              <a:schemeClr val="tx1"/>
            </a:solidFill>
          </a:endParaRPr>
        </a:p>
      </dsp:txBody>
      <dsp:txXfrm rot="21556059">
        <a:off x="2176420" y="497139"/>
        <a:ext cx="282857" cy="461229"/>
      </dsp:txXfrm>
    </dsp:sp>
    <dsp:sp modelId="{BE8950D1-91CB-4542-9C36-F986A9ABEC12}">
      <dsp:nvSpPr>
        <dsp:cNvPr id="0" name=""/>
        <dsp:cNvSpPr/>
      </dsp:nvSpPr>
      <dsp:spPr>
        <a:xfrm>
          <a:off x="2628968" y="86319"/>
          <a:ext cx="2161788" cy="1286252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Управляющее воздействие – </a:t>
          </a:r>
          <a:r>
            <a:rPr lang="ru-RU" sz="2700" b="1" kern="1200" dirty="0" smtClean="0"/>
            <a:t>Прямая связь</a:t>
          </a:r>
          <a:endParaRPr lang="ru-RU" sz="2700" b="1" kern="1200" dirty="0"/>
        </a:p>
      </dsp:txBody>
      <dsp:txXfrm>
        <a:off x="2628968" y="86319"/>
        <a:ext cx="2161788" cy="1286252"/>
      </dsp:txXfrm>
    </dsp:sp>
    <dsp:sp modelId="{28A5E214-C03E-46D1-8F4B-E46F8A7CD9D0}">
      <dsp:nvSpPr>
        <dsp:cNvPr id="0" name=""/>
        <dsp:cNvSpPr/>
      </dsp:nvSpPr>
      <dsp:spPr>
        <a:xfrm rot="38587">
          <a:off x="4864727" y="558835"/>
          <a:ext cx="468978" cy="461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alpha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>
            <a:solidFill>
              <a:schemeClr val="tx1"/>
            </a:solidFill>
          </a:endParaRPr>
        </a:p>
      </dsp:txBody>
      <dsp:txXfrm rot="38587">
        <a:off x="4864727" y="558835"/>
        <a:ext cx="468978" cy="461229"/>
      </dsp:txXfrm>
    </dsp:sp>
    <dsp:sp modelId="{E441734D-5761-47BE-84C2-5D65B5541E1B}">
      <dsp:nvSpPr>
        <dsp:cNvPr id="0" name=""/>
        <dsp:cNvSpPr/>
      </dsp:nvSpPr>
      <dsp:spPr>
        <a:xfrm>
          <a:off x="5675565" y="128400"/>
          <a:ext cx="2201904" cy="1270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Управляемый объект</a:t>
          </a:r>
          <a:endParaRPr lang="ru-RU" sz="2400" b="1" kern="1200" dirty="0"/>
        </a:p>
      </dsp:txBody>
      <dsp:txXfrm>
        <a:off x="5675565" y="128400"/>
        <a:ext cx="2201904" cy="12709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B000F-016B-4531-9D77-1A904C93FE62}">
      <dsp:nvSpPr>
        <dsp:cNvPr id="0" name=""/>
        <dsp:cNvSpPr/>
      </dsp:nvSpPr>
      <dsp:spPr>
        <a:xfrm>
          <a:off x="2033" y="1984"/>
          <a:ext cx="1505133" cy="875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</a:rPr>
            <a:t>Стимул-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</a:rPr>
            <a:t>Вход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2033" y="1984"/>
        <a:ext cx="1505133" cy="875902"/>
      </dsp:txXfrm>
    </dsp:sp>
    <dsp:sp modelId="{6E46F780-E9A1-42F2-B564-3ADC5DE7E64C}">
      <dsp:nvSpPr>
        <dsp:cNvPr id="0" name=""/>
        <dsp:cNvSpPr/>
      </dsp:nvSpPr>
      <dsp:spPr>
        <a:xfrm>
          <a:off x="1732631" y="160360"/>
          <a:ext cx="477984" cy="55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  <a:alpha val="44000"/>
          </a:schemeClr>
        </a:solidFill>
        <a:ln w="254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solidFill>
              <a:srgbClr val="C00000"/>
            </a:solidFill>
          </a:endParaRPr>
        </a:p>
      </dsp:txBody>
      <dsp:txXfrm>
        <a:off x="1732631" y="160360"/>
        <a:ext cx="477984" cy="559151"/>
      </dsp:txXfrm>
    </dsp:sp>
    <dsp:sp modelId="{67FE19BA-6181-44EB-9B00-D325B7AA4DA1}">
      <dsp:nvSpPr>
        <dsp:cNvPr id="0" name=""/>
        <dsp:cNvSpPr/>
      </dsp:nvSpPr>
      <dsp:spPr>
        <a:xfrm>
          <a:off x="2409025" y="74480"/>
          <a:ext cx="2254645" cy="730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</a:rPr>
            <a:t>Управление из нервного центра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2409025" y="74480"/>
        <a:ext cx="2254645" cy="730910"/>
      </dsp:txXfrm>
    </dsp:sp>
    <dsp:sp modelId="{16355723-4E96-4C5C-9768-5C9EC741FC92}">
      <dsp:nvSpPr>
        <dsp:cNvPr id="0" name=""/>
        <dsp:cNvSpPr/>
      </dsp:nvSpPr>
      <dsp:spPr>
        <a:xfrm>
          <a:off x="4889134" y="160360"/>
          <a:ext cx="477984" cy="55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  <a:alpha val="44000"/>
          </a:schemeClr>
        </a:solidFill>
        <a:ln w="254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solidFill>
              <a:srgbClr val="C00000"/>
            </a:solidFill>
          </a:endParaRPr>
        </a:p>
      </dsp:txBody>
      <dsp:txXfrm>
        <a:off x="4889134" y="160360"/>
        <a:ext cx="477984" cy="559151"/>
      </dsp:txXfrm>
    </dsp:sp>
    <dsp:sp modelId="{2A0E6821-4C4D-4381-AE7E-58DC76D28B65}">
      <dsp:nvSpPr>
        <dsp:cNvPr id="0" name=""/>
        <dsp:cNvSpPr/>
      </dsp:nvSpPr>
      <dsp:spPr>
        <a:xfrm>
          <a:off x="5565528" y="74839"/>
          <a:ext cx="1273198" cy="730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</a:rPr>
            <a:t>Реакция- Выход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5565528" y="74839"/>
        <a:ext cx="1273198" cy="7301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965DE-AF3B-459A-BE54-1AA6F66B43AF}">
      <dsp:nvSpPr>
        <dsp:cNvPr id="0" name=""/>
        <dsp:cNvSpPr/>
      </dsp:nvSpPr>
      <dsp:spPr>
        <a:xfrm>
          <a:off x="1873283" y="44840"/>
          <a:ext cx="1522321" cy="8893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Поведение одной стороны</a:t>
          </a:r>
        </a:p>
      </dsp:txBody>
      <dsp:txXfrm>
        <a:off x="1873283" y="44840"/>
        <a:ext cx="1522321" cy="889344"/>
      </dsp:txXfrm>
    </dsp:sp>
    <dsp:sp modelId="{AFE5642E-029F-466A-B574-74911C77B720}">
      <dsp:nvSpPr>
        <dsp:cNvPr id="0" name=""/>
        <dsp:cNvSpPr/>
      </dsp:nvSpPr>
      <dsp:spPr>
        <a:xfrm>
          <a:off x="1305319" y="488629"/>
          <a:ext cx="2651455" cy="2651455"/>
        </a:xfrm>
        <a:custGeom>
          <a:avLst/>
          <a:gdLst/>
          <a:ahLst/>
          <a:cxnLst/>
          <a:rect l="0" t="0" r="0" b="0"/>
          <a:pathLst>
            <a:path>
              <a:moveTo>
                <a:pt x="2221205" y="348142"/>
              </a:moveTo>
              <a:arcTo wR="1325727" hR="1325727" stAng="18749400" swAng="134707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C83C-7258-47E8-9429-D5EFCE52B908}">
      <dsp:nvSpPr>
        <dsp:cNvPr id="0" name=""/>
        <dsp:cNvSpPr/>
      </dsp:nvSpPr>
      <dsp:spPr>
        <a:xfrm>
          <a:off x="2950653" y="1409352"/>
          <a:ext cx="2013782" cy="81479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Чувства и мысли  второй стороны</a:t>
          </a:r>
        </a:p>
        <a:p>
          <a:pPr lvl="0" algn="ctr">
            <a:spcBef>
              <a:spcPct val="0"/>
            </a:spcBef>
          </a:pPr>
          <a:endParaRPr lang="ru-RU" sz="1800" b="1" kern="1200" dirty="0"/>
        </a:p>
      </dsp:txBody>
      <dsp:txXfrm>
        <a:off x="2950653" y="1409352"/>
        <a:ext cx="2013782" cy="814794"/>
      </dsp:txXfrm>
    </dsp:sp>
    <dsp:sp modelId="{AA44E1FB-4F59-4CA5-A61E-FDC182494272}">
      <dsp:nvSpPr>
        <dsp:cNvPr id="0" name=""/>
        <dsp:cNvSpPr/>
      </dsp:nvSpPr>
      <dsp:spPr>
        <a:xfrm>
          <a:off x="1049847" y="218480"/>
          <a:ext cx="2651455" cy="2651455"/>
        </a:xfrm>
        <a:custGeom>
          <a:avLst/>
          <a:gdLst/>
          <a:ahLst/>
          <a:cxnLst/>
          <a:rect l="0" t="0" r="0" b="0"/>
          <a:pathLst>
            <a:path>
              <a:moveTo>
                <a:pt x="2378866" y="2130993"/>
              </a:moveTo>
              <a:arcTo wR="1325727" hR="1325727" stAng="2244164" swAng="1206191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EC51-7AC2-4FA3-A750-E593794DB08E}">
      <dsp:nvSpPr>
        <dsp:cNvPr id="0" name=""/>
        <dsp:cNvSpPr/>
      </dsp:nvSpPr>
      <dsp:spPr>
        <a:xfrm>
          <a:off x="1512167" y="2736299"/>
          <a:ext cx="2303896" cy="53511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Поведение второй стороны</a:t>
          </a:r>
          <a:endParaRPr lang="ru-RU" sz="1800" b="1" kern="1200" dirty="0"/>
        </a:p>
      </dsp:txBody>
      <dsp:txXfrm>
        <a:off x="1512167" y="2736299"/>
        <a:ext cx="2303896" cy="535115"/>
      </dsp:txXfrm>
    </dsp:sp>
    <dsp:sp modelId="{E596DE7E-BE1F-48EB-BE3E-9B06086CB26A}">
      <dsp:nvSpPr>
        <dsp:cNvPr id="0" name=""/>
        <dsp:cNvSpPr/>
      </dsp:nvSpPr>
      <dsp:spPr>
        <a:xfrm>
          <a:off x="1662893" y="230499"/>
          <a:ext cx="2651455" cy="2651455"/>
        </a:xfrm>
        <a:custGeom>
          <a:avLst/>
          <a:gdLst/>
          <a:ahLst/>
          <a:cxnLst/>
          <a:rect l="0" t="0" r="0" b="0"/>
          <a:pathLst>
            <a:path>
              <a:moveTo>
                <a:pt x="590780" y="2429089"/>
              </a:moveTo>
              <a:arcTo wR="1325727" hR="1325727" stAng="7420050" swAng="1208195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586CC-C0FF-400D-A05A-E07C19D40E71}">
      <dsp:nvSpPr>
        <dsp:cNvPr id="0" name=""/>
        <dsp:cNvSpPr/>
      </dsp:nvSpPr>
      <dsp:spPr>
        <a:xfrm>
          <a:off x="475068" y="1409360"/>
          <a:ext cx="1883868" cy="80247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Чувства и мысли  первой стороны</a:t>
          </a:r>
          <a:endParaRPr lang="ru-RU" sz="1800" b="1" kern="1200" dirty="0"/>
        </a:p>
      </dsp:txBody>
      <dsp:txXfrm>
        <a:off x="475068" y="1409360"/>
        <a:ext cx="1883868" cy="802476"/>
      </dsp:txXfrm>
    </dsp:sp>
    <dsp:sp modelId="{541A2CC9-ED0B-4ACE-A77E-3DB3F19026EC}">
      <dsp:nvSpPr>
        <dsp:cNvPr id="0" name=""/>
        <dsp:cNvSpPr/>
      </dsp:nvSpPr>
      <dsp:spPr>
        <a:xfrm>
          <a:off x="1456750" y="366739"/>
          <a:ext cx="2651455" cy="2651455"/>
        </a:xfrm>
        <a:custGeom>
          <a:avLst/>
          <a:gdLst/>
          <a:ahLst/>
          <a:cxnLst/>
          <a:rect l="0" t="0" r="0" b="0"/>
          <a:pathLst>
            <a:path>
              <a:moveTo>
                <a:pt x="72996" y="891885"/>
              </a:moveTo>
              <a:arcTo wR="1325727" hR="1325727" stAng="11946111" swAng="1249648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BD86D3-E195-4FE5-A721-1BC6D47494F2}">
      <dsp:nvSpPr>
        <dsp:cNvPr id="0" name=""/>
        <dsp:cNvSpPr/>
      </dsp:nvSpPr>
      <dsp:spPr>
        <a:xfrm>
          <a:off x="271885" y="432048"/>
          <a:ext cx="1404195" cy="13015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8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</a:rPr>
            <a:t/>
          </a:r>
          <a:br>
            <a:rPr lang="ru-RU" sz="3300" b="1" kern="1200" dirty="0" smtClean="0">
              <a:solidFill>
                <a:schemeClr val="bg1"/>
              </a:solidFill>
            </a:rPr>
          </a:br>
          <a:endParaRPr lang="ru-RU" sz="3300" kern="1200" dirty="0"/>
        </a:p>
      </dsp:txBody>
      <dsp:txXfrm>
        <a:off x="271885" y="432048"/>
        <a:ext cx="1404195" cy="1301558"/>
      </dsp:txXfrm>
    </dsp:sp>
    <dsp:sp modelId="{321445FF-FC06-4CFA-A0C4-D6FE0B8DA0E8}">
      <dsp:nvSpPr>
        <dsp:cNvPr id="0" name=""/>
        <dsp:cNvSpPr/>
      </dsp:nvSpPr>
      <dsp:spPr>
        <a:xfrm>
          <a:off x="1074991" y="23480"/>
          <a:ext cx="1833259" cy="1833259"/>
        </a:xfrm>
        <a:custGeom>
          <a:avLst/>
          <a:gdLst/>
          <a:ahLst/>
          <a:cxnLst/>
          <a:rect l="0" t="0" r="0" b="0"/>
          <a:pathLst>
            <a:path>
              <a:moveTo>
                <a:pt x="345246" y="199878"/>
              </a:moveTo>
              <a:arcTo wR="916629" hR="916629" stAng="13886320" swAng="3971033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2708E-02C3-49C5-9AB8-6132D741846F}">
      <dsp:nvSpPr>
        <dsp:cNvPr id="0" name=""/>
        <dsp:cNvSpPr/>
      </dsp:nvSpPr>
      <dsp:spPr>
        <a:xfrm>
          <a:off x="2350056" y="296503"/>
          <a:ext cx="1397797" cy="157570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08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b="1" kern="1200" dirty="0">
            <a:solidFill>
              <a:sysClr val="windowText" lastClr="000000"/>
            </a:solidFill>
          </a:endParaRPr>
        </a:p>
      </dsp:txBody>
      <dsp:txXfrm>
        <a:off x="2350056" y="296503"/>
        <a:ext cx="1397797" cy="1575707"/>
      </dsp:txXfrm>
    </dsp:sp>
    <dsp:sp modelId="{B9551ECE-7A33-4B3B-A452-E8901456AA59}">
      <dsp:nvSpPr>
        <dsp:cNvPr id="0" name=""/>
        <dsp:cNvSpPr/>
      </dsp:nvSpPr>
      <dsp:spPr>
        <a:xfrm>
          <a:off x="1074713" y="399016"/>
          <a:ext cx="1833259" cy="1833259"/>
        </a:xfrm>
        <a:custGeom>
          <a:avLst/>
          <a:gdLst/>
          <a:ahLst/>
          <a:cxnLst/>
          <a:rect l="0" t="0" r="0" b="0"/>
          <a:pathLst>
            <a:path>
              <a:moveTo>
                <a:pt x="1418978" y="1683347"/>
              </a:moveTo>
              <a:arcTo wR="916629" hR="916629" stAng="3406046" swAng="4603422"/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47391-CE7C-4C6F-9CC2-5602A008C227}">
      <dsp:nvSpPr>
        <dsp:cNvPr id="0" name=""/>
        <dsp:cNvSpPr/>
      </dsp:nvSpPr>
      <dsp:spPr>
        <a:xfrm>
          <a:off x="357538" y="864101"/>
          <a:ext cx="1322072" cy="116906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8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 dirty="0">
            <a:solidFill>
              <a:schemeClr val="bg1"/>
            </a:solidFill>
          </a:endParaRPr>
        </a:p>
      </dsp:txBody>
      <dsp:txXfrm>
        <a:off x="357538" y="864101"/>
        <a:ext cx="1322072" cy="1169063"/>
      </dsp:txXfrm>
    </dsp:sp>
    <dsp:sp modelId="{EF9ACD48-5484-4F5F-B35E-6C55ACEAC216}">
      <dsp:nvSpPr>
        <dsp:cNvPr id="0" name=""/>
        <dsp:cNvSpPr/>
      </dsp:nvSpPr>
      <dsp:spPr>
        <a:xfrm>
          <a:off x="1033708" y="273492"/>
          <a:ext cx="2152592" cy="2152592"/>
        </a:xfrm>
        <a:custGeom>
          <a:avLst/>
          <a:gdLst/>
          <a:ahLst/>
          <a:cxnLst/>
          <a:rect l="0" t="0" r="0" b="0"/>
          <a:pathLst>
            <a:path>
              <a:moveTo>
                <a:pt x="340424" y="290862"/>
              </a:moveTo>
              <a:arcTo wR="1076296" hR="1076296" stAng="13611958" swAng="4912991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DB66D-3609-416A-9E51-BFF95557C459}">
      <dsp:nvSpPr>
        <dsp:cNvPr id="0" name=""/>
        <dsp:cNvSpPr/>
      </dsp:nvSpPr>
      <dsp:spPr>
        <a:xfrm>
          <a:off x="2472582" y="792088"/>
          <a:ext cx="1413353" cy="13708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08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b="1" kern="1200" dirty="0">
            <a:solidFill>
              <a:schemeClr val="bg1"/>
            </a:solidFill>
          </a:endParaRPr>
        </a:p>
      </dsp:txBody>
      <dsp:txXfrm>
        <a:off x="2472582" y="792088"/>
        <a:ext cx="1413353" cy="1370800"/>
      </dsp:txXfrm>
    </dsp:sp>
    <dsp:sp modelId="{C0068A19-58A1-45E3-9354-BCB7C5097B5C}">
      <dsp:nvSpPr>
        <dsp:cNvPr id="0" name=""/>
        <dsp:cNvSpPr/>
      </dsp:nvSpPr>
      <dsp:spPr>
        <a:xfrm>
          <a:off x="1047081" y="309032"/>
          <a:ext cx="2152592" cy="2152592"/>
        </a:xfrm>
        <a:custGeom>
          <a:avLst/>
          <a:gdLst/>
          <a:ahLst/>
          <a:cxnLst/>
          <a:rect l="0" t="0" r="0" b="0"/>
          <a:pathLst>
            <a:path>
              <a:moveTo>
                <a:pt x="1558448" y="2038555"/>
              </a:moveTo>
              <a:arcTo wR="1076296" hR="1076296" stAng="3803175" swAng="3748613"/>
            </a:path>
          </a:pathLst>
        </a:cu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8E2F4-18B0-42C1-99EF-99EA178C9BFA}">
      <dsp:nvSpPr>
        <dsp:cNvPr id="0" name=""/>
        <dsp:cNvSpPr/>
      </dsp:nvSpPr>
      <dsp:spPr>
        <a:xfrm>
          <a:off x="836977" y="168868"/>
          <a:ext cx="1404761" cy="7370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Скорость двигателя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36977" y="168868"/>
        <a:ext cx="1404761" cy="737078"/>
      </dsp:txXfrm>
    </dsp:sp>
    <dsp:sp modelId="{2DB28EC7-B9D3-4506-AB9F-42E77655AD53}">
      <dsp:nvSpPr>
        <dsp:cNvPr id="0" name=""/>
        <dsp:cNvSpPr/>
      </dsp:nvSpPr>
      <dsp:spPr>
        <a:xfrm>
          <a:off x="456586" y="537408"/>
          <a:ext cx="2165542" cy="2165542"/>
        </a:xfrm>
        <a:custGeom>
          <a:avLst/>
          <a:gdLst/>
          <a:ahLst/>
          <a:cxnLst/>
          <a:rect l="0" t="0" r="0" b="0"/>
          <a:pathLst>
            <a:path>
              <a:moveTo>
                <a:pt x="1865688" y="334818"/>
              </a:moveTo>
              <a:arcTo wR="1082771" hR="1082771" stAng="18978503" swAng="1075608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5A56F-38D2-46AF-A2EF-D23CD2889667}">
      <dsp:nvSpPr>
        <dsp:cNvPr id="0" name=""/>
        <dsp:cNvSpPr/>
      </dsp:nvSpPr>
      <dsp:spPr>
        <a:xfrm>
          <a:off x="1824668" y="1251639"/>
          <a:ext cx="1594921" cy="73707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Вращение регулятора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24668" y="1251639"/>
        <a:ext cx="1594921" cy="737078"/>
      </dsp:txXfrm>
    </dsp:sp>
    <dsp:sp modelId="{26692EF0-0207-4D66-9122-D5A09EB5F5DE}">
      <dsp:nvSpPr>
        <dsp:cNvPr id="0" name=""/>
        <dsp:cNvSpPr/>
      </dsp:nvSpPr>
      <dsp:spPr>
        <a:xfrm>
          <a:off x="392463" y="872202"/>
          <a:ext cx="2165542" cy="2165542"/>
        </a:xfrm>
        <a:custGeom>
          <a:avLst/>
          <a:gdLst/>
          <a:ahLst/>
          <a:cxnLst/>
          <a:rect l="0" t="0" r="0" b="0"/>
          <a:pathLst>
            <a:path>
              <a:moveTo>
                <a:pt x="2155052" y="1233123"/>
              </a:moveTo>
              <a:arcTo wR="1082771" hR="1082771" stAng="478911" swAng="1138690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2516E-7F9A-406D-870C-A553882611E6}">
      <dsp:nvSpPr>
        <dsp:cNvPr id="0" name=""/>
        <dsp:cNvSpPr/>
      </dsp:nvSpPr>
      <dsp:spPr>
        <a:xfrm>
          <a:off x="792091" y="2431270"/>
          <a:ext cx="1589623" cy="88109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Расстояние между отвесами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92091" y="2431270"/>
        <a:ext cx="1589623" cy="881097"/>
      </dsp:txXfrm>
    </dsp:sp>
    <dsp:sp modelId="{06012020-6914-4F66-83C8-D3116D86BEF9}">
      <dsp:nvSpPr>
        <dsp:cNvPr id="0" name=""/>
        <dsp:cNvSpPr/>
      </dsp:nvSpPr>
      <dsp:spPr>
        <a:xfrm>
          <a:off x="518025" y="822630"/>
          <a:ext cx="2165542" cy="2165542"/>
        </a:xfrm>
        <a:custGeom>
          <a:avLst/>
          <a:gdLst/>
          <a:ahLst/>
          <a:cxnLst/>
          <a:rect l="0" t="0" r="0" b="0"/>
          <a:pathLst>
            <a:path>
              <a:moveTo>
                <a:pt x="188895" y="1693819"/>
              </a:moveTo>
              <a:arcTo wR="1082771" hR="1082771" stAng="8738623" swAng="1357242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D343C-B4C3-44B6-8946-DF41A49DAFF7}">
      <dsp:nvSpPr>
        <dsp:cNvPr id="0" name=""/>
        <dsp:cNvSpPr/>
      </dsp:nvSpPr>
      <dsp:spPr>
        <a:xfrm>
          <a:off x="-245793" y="1251639"/>
          <a:ext cx="1404761" cy="7370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Подача пара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-245793" y="1251639"/>
        <a:ext cx="1404761" cy="737078"/>
      </dsp:txXfrm>
    </dsp:sp>
    <dsp:sp modelId="{79AC9372-5917-4C9B-B958-2FFF64FF24E0}">
      <dsp:nvSpPr>
        <dsp:cNvPr id="0" name=""/>
        <dsp:cNvSpPr/>
      </dsp:nvSpPr>
      <dsp:spPr>
        <a:xfrm>
          <a:off x="456586" y="537408"/>
          <a:ext cx="2165542" cy="2165542"/>
        </a:xfrm>
        <a:custGeom>
          <a:avLst/>
          <a:gdLst/>
          <a:ahLst/>
          <a:cxnLst/>
          <a:rect l="0" t="0" r="0" b="0"/>
          <a:pathLst>
            <a:path>
              <a:moveTo>
                <a:pt x="107642" y="612114"/>
              </a:moveTo>
              <a:arcTo wR="1082771" hR="1082771" stAng="12345889" swAng="1075608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4801-4EF9-48D3-A98D-8E39610CDCB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8B03F-1EEF-4B3F-A75B-CB8F1F647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pkurdyumov.ru/education/transdisciplinarnoe-obrazovani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ФГОС требуемые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метапредметные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результаты обучения: – овладение логическими действиями сравнения, анализа, синтеза, обобщения, установления аналогий и причинно-следственных связей, построения рассуждений, а также использование ИКТ для решения коммуникативных и познавательных задач.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B03F-1EEF-4B3F-A75B-CB8F1F6473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B03F-1EEF-4B3F-A75B-CB8F1F6473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Обратная связь в коммуникации – это  поступление информации от «приемника» информации к «передатчику» информации в процессе коммуникации как реакция на послание.</a:t>
            </a: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B4BA-C448-4A61-80E9-E2CB64B050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Петли обратной связи можно наблюдать не только в работе нервной системы. Пищевые цепи также образуются с помощью обратных связей. К примеру, численность зайцев в лесу зависит от количества травы, которой они питаются. Можно сказать, что волки, поедая зайцев, спасают траву от полного уничтожения. Сбереженная волками трава спасает популяцию зайцев. От численности зайцев, в свою очередь, зависит численность волков.  Обратные связи можно наблюдать во всех природных циклах.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Регулятор пара  Уатта – это один из самых простых примеров обратной связи в технике.  Данный регулятор создает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петлю обратной связи, которая позволяет регулировать подачу пара для стабилизации скорости вращения двигателя.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это следующим образом: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Единственная отрицательная связь в этой петле — между «расстоянием между отвесами» и «подачей пара»; таким образом, полная петля обратной связи имеет отрицательный, т. е. саморегулирующий характер.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Физика, 8 класс :  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Первые тепловые двигатели были построены в конце XVIII в. Это были паровые машины.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частью паровой машины является цилиндр, внутри которого находится поршень. Поршень приводится в движение паром, который поступает из парового котла.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универсальная паровая машина была построена английским изобретателем Джеймсом Уаттом. Начиная с 1768 г. на протяжении многих лет он занимался усовершенствованием ее конструкции. При поддержке крупного промышленника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Болтона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десять лет в период с 1775 по 1785 г. фирма Уатта построила 66 паровых машин: из них 22 для медных рудников, 17 для металлургических заводов, 7 для водопроводов, 5 для каменноугольных шахт и 2 для текстильных фабрик. За следующее десятилетие той же фирмой было поставлено уже 144 такие машины.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Изобретение паровой машины сыграло огромную роль в переходе к машинному производству. Недаром на памятнике Уатту написано: «Увеличил власть человека над природой».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60077-93E0-4D22-806C-D77407700F4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Ф.Капра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Паутина жизни. Стр. 79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мировая война началась 1 августа 1914 года. Она продолжалась более 4 лет (закончилась 11 ноября 1918 года), в ней участвовало 38 государств, на ее полях сражалось свыше 74 млн. человек, из которых 10 млн. было убито и 20 млн. искалечено.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Достичь поставленных целей, не разжигая войны, Германии помог бы анализ системы международных и экономических отношений с учетом механизма обратных связей.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FAD3-2D35-47B6-B627-E42F9BA16D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ИНФОРМАТИКА и ИКТ. Учебник 9 класс. Семакин И.Г.,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Залогова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Л.А., Русаков С.В., Шестакова Л.В. Страница №139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B03F-1EEF-4B3F-A75B-CB8F1F6473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B03F-1EEF-4B3F-A75B-CB8F1F6473B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B03F-1EEF-4B3F-A75B-CB8F1F6473B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B03F-1EEF-4B3F-A75B-CB8F1F6473B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Рекомендуемая литература для учителей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="0" dirty="0" smtClean="0"/>
              <a:t>Бочкарев А.И. Конвергенция естественнонаучного и гуманитарного знания// КСЕ.  Учебник под ред. академика Е. И. Нефедова. — Тольятти: П/</a:t>
            </a:r>
            <a:r>
              <a:rPr lang="ru-RU" b="0" dirty="0" err="1" smtClean="0"/>
              <a:t>п</a:t>
            </a:r>
            <a:r>
              <a:rPr lang="ru-RU" b="0" dirty="0" smtClean="0"/>
              <a:t> «Современник»; Изд-во Фонда «Развитие через образование», 1998.–304с.</a:t>
            </a:r>
            <a:r>
              <a:rPr lang="ru-RU" b="0" i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0" dirty="0" smtClean="0"/>
              <a:t>Бондарев В.П. Концепции современного естествознания: Учебное пособие для студентов вузов. - М.: </a:t>
            </a:r>
            <a:r>
              <a:rPr lang="ru-RU" b="0" dirty="0" err="1" smtClean="0"/>
              <a:t>Альфа-М</a:t>
            </a:r>
            <a:r>
              <a:rPr lang="ru-RU" b="0" dirty="0" smtClean="0"/>
              <a:t>, 2003. -464 с.: </a:t>
            </a:r>
            <a:endParaRPr lang="ru-RU" b="0" i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0" dirty="0" smtClean="0"/>
              <a:t>Методология синергетики в </a:t>
            </a:r>
            <a:r>
              <a:rPr lang="ru-RU" b="0" dirty="0" err="1" smtClean="0"/>
              <a:t>постнеклассической</a:t>
            </a:r>
            <a:r>
              <a:rPr lang="ru-RU" b="0" dirty="0" smtClean="0"/>
              <a:t> науке и в образовании. Изд. 3-е </a:t>
            </a:r>
            <a:r>
              <a:rPr lang="ru-RU" b="0" dirty="0" err="1" smtClean="0"/>
              <a:t>дополн</a:t>
            </a:r>
            <a:r>
              <a:rPr lang="ru-RU" b="0" dirty="0" smtClean="0"/>
              <a:t>. --- М.: Издательство ЛКИ, 2009 --- 240 с. (Синергетика в гуманитарных науках)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0" dirty="0" smtClean="0"/>
              <a:t>«ТРАНСДИСЦИПЛИНАРНОЕ ОБРАЗОВАНИЕ, ТЕХНОЛОГИИ И ПРИНЦИПЫ СИНЕРГЕТИКИ»  В.Г. Буданов </a:t>
            </a:r>
            <a:r>
              <a:rPr lang="ru-RU" b="0" u="sng" dirty="0" smtClean="0">
                <a:hlinkClick r:id="rId3"/>
              </a:rPr>
              <a:t>http://spkurdyumov.ru/education/transdisciplinarnoe-obrazovanie/</a:t>
            </a:r>
            <a:endParaRPr lang="ru-RU" b="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B03F-1EEF-4B3F-A75B-CB8F1F6473B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7030A0"/>
                </a:solidFill>
              </a:rPr>
              <a:t>Пример:  Если, дорогу очень медленно переходит старушка, светофор все равно переключает свет с зеленого на красный. Водитель же, замечая старушку, ждет пока она не уйдет с проезжей части. В первом случае обратная связь отсутствует, во втором для</a:t>
            </a:r>
            <a:r>
              <a:rPr lang="ru-RU" sz="1200" b="0" baseline="0" dirty="0" smtClean="0">
                <a:solidFill>
                  <a:srgbClr val="7030A0"/>
                </a:solidFill>
              </a:rPr>
              <a:t> водителя сигналом (обратной связью) о невозможности проезда является вид  бабушки на дороги. </a:t>
            </a:r>
            <a:endParaRPr lang="ru-RU" sz="1200" b="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69B1-3B04-4369-9793-B8F8894D0A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/>
              <a:t>Вспомнить и уточнить, что такое обратная связь мы можем начиная с простейшего механизма регуляции нервной деятельности живого организма – рефлекторной дуги.  </a:t>
            </a:r>
            <a:br>
              <a:rPr lang="ru-RU" sz="1200" b="0" i="0" dirty="0" smtClean="0"/>
            </a:br>
            <a:r>
              <a:rPr lang="ru-RU" sz="1200" b="0" i="0" dirty="0" smtClean="0"/>
              <a:t>Рефлекторная дуга – это  один из самых простых приспособительных механизмов живого организма.</a:t>
            </a:r>
            <a:r>
              <a:rPr lang="ru-RU" sz="1200" b="0" i="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baseline="0" dirty="0" smtClean="0"/>
              <a:t>Р</a:t>
            </a:r>
            <a:r>
              <a:rPr lang="ru-RU" b="0" i="0" dirty="0" smtClean="0"/>
              <a:t>ефлекторная дуга состоит: </a:t>
            </a:r>
            <a:br>
              <a:rPr lang="ru-RU" b="0" i="0" dirty="0" smtClean="0"/>
            </a:br>
            <a:r>
              <a:rPr lang="ru-RU" b="0" i="0" dirty="0" smtClean="0"/>
              <a:t>- из рецептора; - из афферентного (входящего пути), центрального звена и эфферентного (выходящего пути); - из эффектора (органа совершающего действие) . 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90A0-9CD6-4419-BCC7-CA5A9E86DA3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90A0-9CD6-4419-BCC7-CA5A9E86DA3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B03F-1EEF-4B3F-A75B-CB8F1F6473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microsoft.com/office/2007/relationships/diagramDrawing" Target="../diagrams/drawing5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32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34.jpeg"/><Relationship Id="rId10" Type="http://schemas.microsoft.com/office/2007/relationships/diagramDrawing" Target="../diagrams/drawing11.xml"/><Relationship Id="rId4" Type="http://schemas.openxmlformats.org/officeDocument/2006/relationships/image" Target="../media/image33.jpeg"/><Relationship Id="rId9" Type="http://schemas.openxmlformats.org/officeDocument/2006/relationships/diagramColors" Target="../diagrams/colors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riz.natm.ru/sistem/sis_01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gi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9.jpeg"/><Relationship Id="rId10" Type="http://schemas.microsoft.com/office/2007/relationships/diagramDrawing" Target="../diagrams/drawing3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gi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gif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316835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Интегрированный урок «Информатика – наука о живой природе и обществе»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756084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400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информатика,</a:t>
            </a:r>
            <a:r>
              <a:rPr lang="ru-RU" sz="4400" b="1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биология,</a:t>
            </a:r>
            <a:r>
              <a:rPr lang="ru-RU" sz="4400" b="1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физика,</a:t>
            </a:r>
            <a:r>
              <a:rPr lang="ru-RU" sz="4400" b="1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r>
              <a:rPr lang="ru-RU" sz="4400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2" descr="C:\Users\Галина\Desktop\картинки с шаттерстока\shutterstock_940536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4581128"/>
            <a:ext cx="2369401" cy="178176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С</a:t>
            </a:r>
            <a:r>
              <a:rPr lang="ru-RU" sz="3000" dirty="0" smtClean="0">
                <a:solidFill>
                  <a:srgbClr val="7030A0"/>
                </a:solidFill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</a:rPr>
              <a:t>точки зрения кибернетики </a:t>
            </a:r>
            <a:r>
              <a:rPr lang="ru-RU" sz="3000" b="1" i="1" dirty="0" smtClean="0">
                <a:solidFill>
                  <a:srgbClr val="7030A0"/>
                </a:solidFill>
              </a:rPr>
              <a:t>взаимодействие между управляемым и управляющим объектами </a:t>
            </a:r>
            <a:r>
              <a:rPr lang="ru-RU" sz="3000" b="1" dirty="0" smtClean="0">
                <a:solidFill>
                  <a:srgbClr val="7030A0"/>
                </a:solidFill>
              </a:rPr>
              <a:t>рассматривается как </a:t>
            </a:r>
            <a:r>
              <a:rPr lang="ru-RU" sz="3000" b="1" i="1" dirty="0" smtClean="0">
                <a:solidFill>
                  <a:srgbClr val="7030A0"/>
                </a:solidFill>
              </a:rPr>
              <a:t>информационный процесс.</a:t>
            </a:r>
            <a:endParaRPr lang="ru-RU" sz="3000" dirty="0"/>
          </a:p>
        </p:txBody>
      </p:sp>
      <p:pic>
        <p:nvPicPr>
          <p:cNvPr id="4" name="Рисунок 3" descr="Модель коммуникации с обратной связью"/>
          <p:cNvPicPr/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752" y="1700808"/>
            <a:ext cx="4392488" cy="29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909810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Модель коммуникации с обратной связью.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Цель обратной связи в общении – проверить, совпадает ли отклик на сообщение с ожидаемой реакцией, правильно ли было понятно и интерпретировано сообщения.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5" name="Нижний колонтитул 11"/>
          <p:cNvSpPr txBox="1">
            <a:spLocks/>
          </p:cNvSpPr>
          <p:nvPr/>
        </p:nvSpPr>
        <p:spPr>
          <a:xfrm rot="16200000">
            <a:off x="-1260649" y="2996953"/>
            <a:ext cx="3600401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ИНФОРМАТИКА, КИБЕРНЕТИКА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www.anekrasov-centr.ru/sites/default/files/u1/kid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288" y="3501008"/>
            <a:ext cx="1520157" cy="1440160"/>
          </a:xfrm>
          <a:prstGeom prst="rect">
            <a:avLst/>
          </a:prstGeom>
          <a:noFill/>
          <a:ln w="50800" cmpd="tri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12" descr="http://frame7.loadup.ru/ae/75/1499130.7.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1844824"/>
            <a:ext cx="1872208" cy="1242138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12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Обратная связь играет большую роль в отношениях с другими людьми, она может создавать и поддерживать как хорошие так и плохие  отношения.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pic>
        <p:nvPicPr>
          <p:cNvPr id="13" name="Picture 4" descr="http://woman-project.com/uploads/1352930400/4713129153803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284984"/>
            <a:ext cx="1800200" cy="1584176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1907704" y="1772816"/>
          <a:ext cx="532859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Нижний колонтитул 11"/>
          <p:cNvSpPr txBox="1">
            <a:spLocks/>
          </p:cNvSpPr>
          <p:nvPr/>
        </p:nvSpPr>
        <p:spPr>
          <a:xfrm rot="16200000">
            <a:off x="-1404665" y="2492897"/>
            <a:ext cx="3600401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ПСИХОЛОГИЯ    ОТНОШЕНИЙ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013176"/>
            <a:ext cx="842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Поведение одной стороны влияет на чувства и мысли другой стороны, чувства и мысли этой другой стороны влияет на ее поведение, которое, в свою очередь, влияет на поведение первой стороны. И так по кругу. </a:t>
            </a:r>
          </a:p>
        </p:txBody>
      </p:sp>
      <p:pic>
        <p:nvPicPr>
          <p:cNvPr id="11" name="Picture 26" descr="http://bugachevskaya.ru/wp-content/uploads/2012/04/65414468_1693054-300x198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32240" y="1844824"/>
            <a:ext cx="2021984" cy="1366207"/>
          </a:xfrm>
          <a:prstGeom prst="rect">
            <a:avLst/>
          </a:prstGeom>
          <a:noFill/>
          <a:ln w="50800" cmpd="tri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912768" cy="15701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Механизмы обратных связей существуют и в пищевых цепях, изучаемых в курсе биологии.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716016" y="2420888"/>
          <a:ext cx="403244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11"/>
          <p:cNvSpPr txBox="1">
            <a:spLocks/>
          </p:cNvSpPr>
          <p:nvPr/>
        </p:nvSpPr>
        <p:spPr>
          <a:xfrm rot="16200000">
            <a:off x="-634888" y="3883360"/>
            <a:ext cx="2060849" cy="2880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БИОЛОГИЯ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Пищевые цепи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385935"/>
            <a:ext cx="1728192" cy="2178969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4941169"/>
            <a:ext cx="86409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Обратные связи в пищевых цепях способствуют регуляции числа животных, насекомых и растений. </a:t>
            </a:r>
            <a:r>
              <a:rPr lang="ru-RU" sz="2600" b="1" dirty="0" smtClean="0"/>
              <a:t>Простейшие обратные </a:t>
            </a:r>
            <a:r>
              <a:rPr lang="ru-RU" sz="2600" b="1" dirty="0" smtClean="0"/>
              <a:t>связи можно наблюдать во всех </a:t>
            </a:r>
            <a:r>
              <a:rPr lang="ru-RU" sz="2600" b="1" dirty="0" smtClean="0"/>
              <a:t>сложных природных </a:t>
            </a:r>
            <a:r>
              <a:rPr lang="ru-RU" sz="2600" b="1" dirty="0" smtClean="0"/>
              <a:t>циклах.   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683568" y="2276872"/>
          <a:ext cx="410445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7784" y="184482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+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1700808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+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3789040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5400" dirty="0" smtClean="0">
                <a:solidFill>
                  <a:srgbClr val="C00000"/>
                </a:solidFill>
              </a:rPr>
              <a:t>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3861048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5400" dirty="0" smtClean="0">
                <a:solidFill>
                  <a:srgbClr val="C00000"/>
                </a:solidFill>
              </a:rPr>
              <a:t> 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146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Петли обратной связи создавались в механических устройствах, которые существовали задолго до появления кибернетики. Например, в паровых машинах, которые изучаются на уроках физики.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653136"/>
            <a:ext cx="8568952" cy="1900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Центробежный регулятор парового двигателя, изобретенный Джеймсом Уаттом в конце XVIII в., является классическим примером механической системы с обратной связью.</a:t>
            </a:r>
            <a:endParaRPr lang="ru-RU" dirty="0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Рисунок 19" descr="Регулятор Уатта - пример изящества и простоты системы с обратной связью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420888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 descr="http://dic.academic.ru/pictures/bse/jpg/02485171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49112" y="2564904"/>
            <a:ext cx="1412077" cy="198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Последовательность звеньев обратной связи в работе регулятора подачи пара легко прочитать по круговой (нелинейной) схеме.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525658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Увеличение скорости двигателя приводит к увеличению скорости вращения регулятора. В результате увеличивается расстояние между грузами, что приводит к прекращению подачи пара. </a:t>
            </a:r>
          </a:p>
          <a:p>
            <a:pPr marL="0" indent="0">
              <a:buNone/>
            </a:pPr>
            <a:r>
              <a:rPr lang="ru-RU" sz="2800" b="1" dirty="0" smtClean="0"/>
              <a:t>Когда подача пара падает, скорость двигателя также снижается; замедляется вращение регулятора; грузы сближаются; подача пара возрастает; двигатель опять набирает обороты; и т. д. </a:t>
            </a:r>
            <a:endParaRPr lang="ru-RU" b="1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5580112" y="3284984"/>
            <a:ext cx="3312368" cy="3312368"/>
            <a:chOff x="4788024" y="1628800"/>
            <a:chExt cx="4032448" cy="3888432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4788024" y="1628800"/>
            <a:ext cx="3863752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8460432" y="2564904"/>
              <a:ext cx="36004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ja-JP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</a:rPr>
                <a:t>+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7668344" y="4653136"/>
              <a:ext cx="36004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ja-JP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</a:rPr>
                <a:t>+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5364088" y="2060848"/>
              <a:ext cx="36004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ja-JP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</a:rPr>
                <a:t>+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4875686" y="4110777"/>
              <a:ext cx="488402" cy="398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ja-JP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</a:rPr>
                <a:t>–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 descr="Капра Фритьоф - Паутина жизни. Новое научное понимание живых систем - Библиотека svitk.ru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1052736"/>
            <a:ext cx="2335038" cy="234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64219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Обратные связи применяются во всех сложных технических и электронных системах: компьютерах, автоматизированных станках, и прочих современных механизмах.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3" name="Рисунок 2" descr="Обобщенная схема устройств с обратной связью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988840"/>
            <a:ext cx="5544616" cy="324690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560" y="5455677"/>
            <a:ext cx="72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выглядит обобщенная схема устройств с обратной связью. 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Нижний колонтитул 11"/>
          <p:cNvSpPr txBox="1">
            <a:spLocks/>
          </p:cNvSpPr>
          <p:nvPr/>
        </p:nvSpPr>
        <p:spPr>
          <a:xfrm rot="16200000">
            <a:off x="-634886" y="3739343"/>
            <a:ext cx="2060849" cy="2880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ФИЗИКА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Уже в период зарождения кибернетики Норберт Винер был убежден в том, что обратная связь — важнейший компонент моделирования не только живых организмов, но также и социальных систем. 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dirty="0" smtClean="0"/>
              <a:t>В книге </a:t>
            </a:r>
            <a:r>
              <a:rPr lang="ru-RU" sz="3000" b="1" i="1" dirty="0" smtClean="0"/>
              <a:t>«Кибернетика» </a:t>
            </a:r>
            <a:r>
              <a:rPr lang="ru-RU" sz="3000" b="1" dirty="0" smtClean="0"/>
              <a:t>он писал: Не подлежит сомнению, что социальная система является организационной структурой, … она обладает динамикой, в которой круговые процессы типа обратной связи играют важную роль.</a:t>
            </a:r>
          </a:p>
          <a:p>
            <a:pPr marL="0" indent="0">
              <a:buNone/>
            </a:pPr>
            <a:r>
              <a:rPr lang="ru-RU" sz="3000" b="1" dirty="0" smtClean="0"/>
              <a:t>Занимаясь исследованиями в социальной сфере, ученые наблюдали множество примеров круговой причинности в социальных процессах. </a:t>
            </a:r>
          </a:p>
          <a:p>
            <a:pPr marL="0" indent="0">
              <a:buNone/>
            </a:pPr>
            <a:r>
              <a:rPr lang="ru-RU" sz="2800" i="1" dirty="0" smtClean="0"/>
              <a:t>(</a:t>
            </a:r>
            <a:r>
              <a:rPr lang="ru-RU" sz="2800" i="1" dirty="0" err="1" smtClean="0"/>
              <a:t>Ф.Капра</a:t>
            </a:r>
            <a:r>
              <a:rPr lang="ru-RU" sz="2800" i="1" dirty="0" smtClean="0"/>
              <a:t>. Паутина жизни. Стр. 79</a:t>
            </a:r>
            <a:r>
              <a:rPr lang="en-US" sz="2800" i="1" dirty="0" smtClean="0"/>
              <a:t>)</a:t>
            </a:r>
            <a:endParaRPr lang="ru-RU" sz="30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Механизм обратных связей можно наблюдать в отношениях между странами.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5832648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300" b="1" dirty="0" smtClean="0"/>
              <a:t>Несмотря на то, что Первая мировая война продолжалась более 4 лет (1.08.1914 – 11.11.1918г), в ней участвовало 38 государств, на ее полях сражалось свыше 74 млн. человек, из которых 10 млн. было убито и 20 млн. искалечено, спустя 21 год после ее окончания (1.09.1939), фашистская Германия развязала  Вторую мировую войну. </a:t>
            </a:r>
          </a:p>
          <a:p>
            <a:pPr marL="0" indent="0">
              <a:buNone/>
            </a:pPr>
            <a:endParaRPr lang="ru-RU" sz="3400" dirty="0"/>
          </a:p>
        </p:txBody>
      </p:sp>
      <p:pic>
        <p:nvPicPr>
          <p:cNvPr id="20484" name="Picture 4" descr="Обои вторжение, федюнин ф.в., немцы, вторая мировая война, рисунок 360327 / Раздел: Ситуации / HallPic.r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221088"/>
            <a:ext cx="2831637" cy="2123728"/>
          </a:xfrm>
          <a:prstGeom prst="rect">
            <a:avLst/>
          </a:prstGeom>
          <a:noFill/>
        </p:spPr>
      </p:pic>
      <p:pic>
        <p:nvPicPr>
          <p:cNvPr id="20488" name="Picture 8" descr="В России устанавливается новая памятная дат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1844824"/>
            <a:ext cx="315671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Причины мировых войн: </a:t>
            </a:r>
            <a:r>
              <a:rPr lang="ru-RU" sz="2800" b="1" dirty="0" smtClean="0"/>
              <a:t>крупной промышленности развитых стран необходимо сырье, оборудование, дешевая рабочую сила и зарубежные рынки сбыта. </a:t>
            </a:r>
            <a:br>
              <a:rPr lang="ru-RU" sz="2800" b="1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636912"/>
          <a:ext cx="36724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411760" y="1556792"/>
            <a:ext cx="1512168" cy="93610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Итог: Поражение, разруха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484784"/>
            <a:ext cx="46805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ВЫХОД: Военные действия с целью захвата чужих территорий. </a:t>
            </a:r>
          </a:p>
          <a:p>
            <a:pPr marL="273050" indent="-273050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ОБРАТНАЯ СВЯЗЬ: чувство несправедливости, желание отстоять свою свободу, </a:t>
            </a:r>
          </a:p>
          <a:p>
            <a:pPr marL="273050" indent="-273050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РЕ-АКЦИЯ: отпор врагу. </a:t>
            </a:r>
          </a:p>
          <a:p>
            <a:pPr marL="273050" indent="-273050">
              <a:buFont typeface="+mj-lt"/>
              <a:buAutoNum type="arabicPeriod"/>
            </a:pPr>
            <a:r>
              <a:rPr lang="ru-RU" sz="2300" b="1" dirty="0" smtClean="0"/>
              <a:t>ИТОГ: Поражение и разруха. </a:t>
            </a:r>
          </a:p>
          <a:p>
            <a:pPr marL="273050" indent="-273050"/>
            <a:r>
              <a:rPr lang="ru-RU" sz="800" b="1" dirty="0" smtClean="0"/>
              <a:t>.</a:t>
            </a:r>
          </a:p>
          <a:p>
            <a:r>
              <a:rPr lang="ru-RU" sz="2300" b="1" i="1" dirty="0" smtClean="0"/>
              <a:t>Итоги Первой мировой: революция в Германии, разруха, свержение монархии. Германия заплатила победителям большие суммы в возмещение ущерба. Распад Австро-Венгрии.  </a:t>
            </a:r>
            <a:endParaRPr lang="ru-RU" sz="2300" b="1" i="1" dirty="0"/>
          </a:p>
        </p:txBody>
      </p:sp>
      <p:sp>
        <p:nvSpPr>
          <p:cNvPr id="10" name="Овальная выноска 4"/>
          <p:cNvSpPr/>
          <p:nvPr/>
        </p:nvSpPr>
        <p:spPr>
          <a:xfrm>
            <a:off x="454478" y="1484784"/>
            <a:ext cx="1525233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Цель: Обогатиться за счет других стран 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10" idx="3"/>
            <a:endCxn id="5" idx="1"/>
          </p:cNvCxnSpPr>
          <p:nvPr/>
        </p:nvCxnSpPr>
        <p:spPr>
          <a:xfrm>
            <a:off x="1979711" y="2024844"/>
            <a:ext cx="43204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11"/>
          <p:cNvSpPr txBox="1">
            <a:spLocks/>
          </p:cNvSpPr>
          <p:nvPr/>
        </p:nvSpPr>
        <p:spPr>
          <a:xfrm rot="16200000">
            <a:off x="-504564" y="3248980"/>
            <a:ext cx="187220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3347864" y="2564904"/>
            <a:ext cx="4392488" cy="1080120"/>
          </a:xfrm>
          <a:prstGeom prst="rect">
            <a:avLst/>
          </a:prstGeom>
          <a:solidFill>
            <a:srgbClr val="D4FCF7"/>
          </a:solidFill>
          <a:ln w="15875"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→   </a:t>
            </a:r>
            <a:r>
              <a:rPr lang="ru-RU" sz="2000" b="1" kern="1200" dirty="0" smtClean="0">
                <a:solidFill>
                  <a:schemeClr val="tx1"/>
                </a:solidFill>
              </a:rPr>
              <a:t>ЭКОНОМИЧЕСКИЙ РОСТ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2322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Анализ системы взаимоотношений с учетом механизма обратных связей позволяет утверждать, что достижению экономического роста мирным путем способствует свободная конкуренции производителей внутри страны и кооперация с другими странами. </a:t>
            </a:r>
            <a:endParaRPr lang="ru-RU" sz="2700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691680" y="3429000"/>
          <a:ext cx="66247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 rot="18433849">
            <a:off x="802716" y="3274187"/>
            <a:ext cx="3046231" cy="93405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Информатика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Вопрос: Что такое управление?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500" b="1" dirty="0" smtClean="0"/>
              <a:t>Ответ</a:t>
            </a:r>
            <a:r>
              <a:rPr lang="ru-RU" sz="2800" dirty="0" smtClean="0"/>
              <a:t>: </a:t>
            </a:r>
            <a:r>
              <a:rPr lang="ru-RU" sz="2800" b="1" dirty="0" smtClean="0">
                <a:solidFill>
                  <a:srgbClr val="C00000"/>
                </a:solidFill>
              </a:rPr>
              <a:t>Управление – это целенаправленное воздействие одних объектов, которые являются управляющими, на другие объекты – управляемые. </a:t>
            </a:r>
          </a:p>
          <a:p>
            <a:pPr marL="0" indent="0">
              <a:buNone/>
            </a:pPr>
            <a:r>
              <a:rPr lang="ru-RU" sz="3500" b="1" dirty="0" smtClean="0"/>
              <a:t>Пример</a:t>
            </a:r>
            <a:r>
              <a:rPr lang="ru-RU" sz="2800" b="1" dirty="0" smtClean="0"/>
              <a:t>: Простейшая ситуация – два объекта, один из которых управляющий, второй – управляемый. Например, человек и компьютер, собака и хозяин, светофор и автомобиль.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               </a:t>
            </a:r>
            <a:r>
              <a:rPr lang="ru-RU" sz="8800" dirty="0" smtClean="0"/>
              <a:t>;   </a:t>
            </a:r>
            <a:r>
              <a:rPr lang="ru-RU" sz="7200" dirty="0" smtClean="0"/>
              <a:t>           </a:t>
            </a:r>
            <a:r>
              <a:rPr lang="ru-RU" sz="8800" dirty="0" smtClean="0"/>
              <a:t>;</a:t>
            </a:r>
            <a:endParaRPr lang="ru-RU" sz="8800" dirty="0"/>
          </a:p>
        </p:txBody>
      </p:sp>
      <p:grpSp>
        <p:nvGrpSpPr>
          <p:cNvPr id="6" name="Группа 11"/>
          <p:cNvGrpSpPr/>
          <p:nvPr/>
        </p:nvGrpSpPr>
        <p:grpSpPr>
          <a:xfrm>
            <a:off x="755576" y="4653136"/>
            <a:ext cx="7938883" cy="1948249"/>
            <a:chOff x="755576" y="4653136"/>
            <a:chExt cx="7938883" cy="1948249"/>
          </a:xfrm>
        </p:grpSpPr>
        <p:pic>
          <p:nvPicPr>
            <p:cNvPr id="5" name="Picture 4" descr="http://im2-tub-ru.yandex.net/i?id=88afd792c797477d9abab3b7166116e0-136-144&amp;n=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04248" y="4797152"/>
              <a:ext cx="1890211" cy="1440160"/>
            </a:xfrm>
            <a:prstGeom prst="rect">
              <a:avLst/>
            </a:prstGeom>
            <a:noFill/>
          </p:spPr>
        </p:pic>
        <p:pic>
          <p:nvPicPr>
            <p:cNvPr id="4" name="Picture 2" descr="Советы психолога Родители и дети как участники дорожного движения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940152" y="4725144"/>
              <a:ext cx="936104" cy="1597145"/>
            </a:xfrm>
            <a:prstGeom prst="rect">
              <a:avLst/>
            </a:prstGeom>
            <a:noFill/>
          </p:spPr>
        </p:pic>
        <p:pic>
          <p:nvPicPr>
            <p:cNvPr id="115714" name="Picture 2" descr="http://podrobnosti.ua/upload/news/2011/06/13/775080_3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75856" y="4869160"/>
              <a:ext cx="1944216" cy="1555373"/>
            </a:xfrm>
            <a:prstGeom prst="rect">
              <a:avLst/>
            </a:prstGeom>
            <a:noFill/>
          </p:spPr>
        </p:pic>
        <p:pic>
          <p:nvPicPr>
            <p:cNvPr id="115716" name="Picture 4" descr="http://www.labrador.ru/images/znamen/putin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55576" y="4653136"/>
              <a:ext cx="1368152" cy="19482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286633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В.О.Ключевский: </a:t>
            </a:r>
            <a:r>
              <a:rPr lang="ru-RU" b="1" dirty="0" smtClean="0">
                <a:solidFill>
                  <a:srgbClr val="C00000"/>
                </a:solidFill>
              </a:rPr>
              <a:t>«История ничему не учит, а только наказывает за незнание предмета».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573016"/>
            <a:ext cx="8075240" cy="25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Умение учитывать обратные связи в глобальных исторических процессах, позволяет проводить «работу над ошибками» даже на международном уровне. 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404664"/>
            <a:ext cx="2520280" cy="3528392"/>
            <a:chOff x="-129094" y="476672"/>
            <a:chExt cx="4224470" cy="5757556"/>
          </a:xfrm>
        </p:grpSpPr>
        <p:pic>
          <p:nvPicPr>
            <p:cNvPr id="5" name="Picture 2" descr="http://muzon.org/uploads/posts/2010-09/muzon.org_klyuchevskij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3528" y="476672"/>
              <a:ext cx="3168352" cy="338437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-129094" y="3789040"/>
              <a:ext cx="4224470" cy="244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Российский историк          В.О.Ключевский (1841 – 1911гг)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Действие механизма обратных связей очень часто описывается и в классической литературе, и в народном творчестве. 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5445224"/>
            <a:ext cx="8424936" cy="11521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 smtClean="0"/>
              <a:t>Например, в сказке «Царевна Лягушка» Заяц, Медведь, Селезень и Щука в ответ на доброту Ивана-царевича помогли ему погубить Кощея Бессметного и освободить Василису Премудрую.  </a:t>
            </a:r>
          </a:p>
        </p:txBody>
      </p:sp>
      <p:pic>
        <p:nvPicPr>
          <p:cNvPr id="4" name="Рисунок 3" descr="http://pics.livejournal.com/vospit/pic/0004g61k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66661">
            <a:off x="853386" y="1942723"/>
            <a:ext cx="2423462" cy="2000511"/>
          </a:xfrm>
          <a:prstGeom prst="round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http://pics.livejournal.com/vospit/pic/0004p2at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577189">
            <a:off x="6154365" y="1791556"/>
            <a:ext cx="1601218" cy="2316883"/>
          </a:xfrm>
          <a:prstGeom prst="round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http://pics.livejournal.com/vospit/pic/0004k814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1412776"/>
            <a:ext cx="1301753" cy="1584176"/>
          </a:xfrm>
          <a:prstGeom prst="round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411760" y="2924944"/>
          <a:ext cx="460851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Нижний колонтитул 11"/>
          <p:cNvSpPr txBox="1">
            <a:spLocks/>
          </p:cNvSpPr>
          <p:nvPr/>
        </p:nvSpPr>
        <p:spPr>
          <a:xfrm rot="16200000">
            <a:off x="-634888" y="2587216"/>
            <a:ext cx="2060849" cy="2880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ЛИТЕРАТУРА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2146250"/>
          </a:xfrm>
        </p:spPr>
        <p:txBody>
          <a:bodyPr>
            <a:noAutofit/>
          </a:bodyPr>
          <a:lstStyle/>
          <a:p>
            <a:pPr algn="l"/>
            <a:r>
              <a:rPr lang="ru-RU" sz="3000" b="1" i="1" dirty="0" smtClean="0">
                <a:solidFill>
                  <a:srgbClr val="7030A0"/>
                </a:solidFill>
              </a:rPr>
              <a:t>ОЧЕНЬ ВАЖНОЕ ДОПОЛНЕНИЕ</a:t>
            </a:r>
            <a:r>
              <a:rPr lang="ru-RU" sz="3000" b="1" dirty="0" smtClean="0">
                <a:solidFill>
                  <a:srgbClr val="7030A0"/>
                </a:solidFill>
              </a:rPr>
              <a:t>! </a:t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Когда ученые поняли, что самые разные системы, изучаемые самыми разными науками, можно описывать одинаковыми моделями, тогда появилась наука СИНЕРГЕТИКА.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03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Синергетика</a:t>
            </a:r>
            <a:r>
              <a:rPr lang="ru-RU" b="1" dirty="0" smtClean="0"/>
              <a:t> (от греч. </a:t>
            </a:r>
            <a:r>
              <a:rPr lang="el-GR" b="1" dirty="0" smtClean="0"/>
              <a:t>συνεργία</a:t>
            </a:r>
            <a:r>
              <a:rPr lang="ru-RU" b="1" dirty="0" smtClean="0"/>
              <a:t>: – </a:t>
            </a:r>
            <a:r>
              <a:rPr lang="el-GR" b="1" dirty="0" smtClean="0"/>
              <a:t>σύν</a:t>
            </a:r>
            <a:r>
              <a:rPr lang="ru-RU" b="1" dirty="0" smtClean="0"/>
              <a:t> – вместе и </a:t>
            </a:r>
            <a:r>
              <a:rPr lang="el-GR" b="1" dirty="0" smtClean="0"/>
              <a:t>ἔργον</a:t>
            </a:r>
            <a:r>
              <a:rPr lang="ru-RU" b="1" dirty="0" smtClean="0"/>
              <a:t> – дело, труд, работа) – это область науки, изучающая принципы взаимодействия и законы развития систем самых разных размеров и сложностей.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Обратные связи – это одна </a:t>
            </a:r>
            <a:r>
              <a:rPr lang="ru-RU" b="1" dirty="0" smtClean="0"/>
              <a:t>из важной форм взаимодействия (синергии) в живой природе и обществе. </a:t>
            </a:r>
          </a:p>
          <a:p>
            <a:pPr marL="0" indent="0">
              <a:buNone/>
            </a:pPr>
            <a:r>
              <a:rPr lang="ru-RU" b="1" dirty="0" smtClean="0"/>
              <a:t>Синергетика изучает и другие универсальные принципы существования систем, раскрывая окружающий мир во всей его красоте, единстве, разнообразии. Позволяет нам понять и самих  себя. 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Picture 2" descr="C:\Users\Галина\Desktop\картинки с шаттерстока\shutterstock_940536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556792"/>
            <a:ext cx="1219561" cy="917099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Выводы: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fontScale="85000" lnSpcReduction="10000"/>
          </a:bodyPr>
          <a:lstStyle/>
          <a:p>
            <a:pPr marL="273050" indent="-27305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Окружающий нас мир необычайно разнообразен и сложен. Его процессы невозможно отразить простыми линейными схемами. Не смотря на это,  он устроен по единым законам и принципам, которым подчиняются системы самых различных видов и размеров. Один из таких принципов – обратные связи. </a:t>
            </a:r>
          </a:p>
          <a:p>
            <a:pPr marL="273050" indent="-27305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Обратные связи – это универсальная (всеобщая) форма взаимодействия систем в живой природе и обществе. Без механизма обратных связей нельзя создать ни одну сложную искусственную  систему. </a:t>
            </a:r>
          </a:p>
          <a:p>
            <a:pPr marL="273050" indent="-27305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Незнание или игнорирование принципа обратных связей может привести к многим, порой непоправимым, ошибкам.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 за внимание!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profi-forex.org/system/news/A14-7_1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2680319" y="2132855"/>
            <a:ext cx="3979913" cy="403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Литература и источники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Информатика и ИКТ: Учебник 9 класс. Семакин И.Г., </a:t>
            </a:r>
            <a:r>
              <a:rPr lang="ru-RU" b="1" dirty="0" err="1" smtClean="0"/>
              <a:t>Залогова</a:t>
            </a:r>
            <a:r>
              <a:rPr lang="ru-RU" b="1" dirty="0" smtClean="0"/>
              <a:t> Л.А., Русаков С.В., Шестакова Л.В.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Биология: Человек. 8 </a:t>
            </a:r>
            <a:r>
              <a:rPr lang="ru-RU" b="1" dirty="0" err="1" smtClean="0"/>
              <a:t>кл</a:t>
            </a:r>
            <a:r>
              <a:rPr lang="ru-RU" b="1" dirty="0" smtClean="0"/>
              <a:t>. : учебник / Н.И.Сонин, </a:t>
            </a:r>
            <a:r>
              <a:rPr lang="ru-RU" b="1" dirty="0" err="1" smtClean="0"/>
              <a:t>М.Р.Сапин</a:t>
            </a:r>
            <a:r>
              <a:rPr lang="ru-RU" b="1" dirty="0" smtClean="0"/>
              <a:t>. – М. : Дрофа, 2014. – 302, [2]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Физика. 10 класс. Учебник. Механика, термодинамика и молекулярная физика. Анциферов Л.И. (Глава 33. Тепловые двигатели.)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Сайт «Школа ТРИЗ» </a:t>
            </a:r>
            <a:r>
              <a:rPr lang="ru-RU" b="1" u="sng" dirty="0" smtClean="0">
                <a:hlinkClick r:id="rId3"/>
              </a:rPr>
              <a:t>http://triz.natm.ru/sistem/sis_01.htm</a:t>
            </a:r>
            <a:endParaRPr lang="ru-RU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/>
              <a:t>Ф.Капра</a:t>
            </a:r>
            <a:r>
              <a:rPr lang="ru-RU" b="1" dirty="0" smtClean="0"/>
              <a:t>. Паутина жизни. Новое научное понимание живых систем. – К. София; М.: ИД. «Гелиос», 2002. – 336 с. (Глава 4. Логика разума. Обратные связи)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Информатика</a:t>
            </a:r>
            <a:r>
              <a:rPr lang="ru-RU" sz="3200" b="1" smtClean="0">
                <a:solidFill>
                  <a:srgbClr val="7030A0"/>
                </a:solidFill>
              </a:rPr>
              <a:t>.  </a:t>
            </a:r>
            <a:br>
              <a:rPr lang="ru-RU" sz="3200" b="1" smtClean="0">
                <a:solidFill>
                  <a:srgbClr val="7030A0"/>
                </a:solidFill>
              </a:rPr>
            </a:br>
            <a:r>
              <a:rPr lang="ru-RU" sz="3200" b="1" smtClean="0">
                <a:solidFill>
                  <a:srgbClr val="7030A0"/>
                </a:solidFill>
              </a:rPr>
              <a:t>Простейшая </a:t>
            </a:r>
            <a:r>
              <a:rPr lang="ru-RU" sz="3200" b="1" dirty="0" smtClean="0">
                <a:solidFill>
                  <a:srgbClr val="7030A0"/>
                </a:solidFill>
              </a:rPr>
              <a:t>схема управления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208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852936"/>
            <a:ext cx="8424936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/>
              <a:t>Управляющее воздействие, как правило, производится в форме команд: </a:t>
            </a:r>
          </a:p>
          <a:p>
            <a:pPr>
              <a:lnSpc>
                <a:spcPct val="90000"/>
              </a:lnSpc>
            </a:pPr>
            <a:r>
              <a:rPr lang="ru-RU" sz="2600" b="1" dirty="0" smtClean="0"/>
              <a:t>- человек управляет компьютером с помощью кнопок клавиатуры; </a:t>
            </a:r>
          </a:p>
          <a:p>
            <a:pPr>
              <a:lnSpc>
                <a:spcPct val="90000"/>
              </a:lnSpc>
            </a:pPr>
            <a:r>
              <a:rPr lang="ru-RU" sz="2600" b="1" dirty="0" smtClean="0"/>
              <a:t>- хозяин собаки подает ей команду голосом;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600" b="1" dirty="0" smtClean="0"/>
              <a:t> светофор, переключает цвет, управляя движением автомобилей и пешеходов.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800" b="1" dirty="0" smtClean="0"/>
          </a:p>
          <a:p>
            <a:pPr>
              <a:lnSpc>
                <a:spcPct val="90000"/>
              </a:lnSpc>
            </a:pPr>
            <a:r>
              <a:rPr lang="ru-RU" sz="2600" b="1" dirty="0" smtClean="0"/>
              <a:t>    </a:t>
            </a:r>
            <a:r>
              <a:rPr lang="ru-RU" sz="2600" b="1" dirty="0" smtClean="0">
                <a:solidFill>
                  <a:srgbClr val="7030A0"/>
                </a:solidFill>
              </a:rPr>
              <a:t>В простейшем случае цель управления может  быть достигнута после выполнения одной команды. </a:t>
            </a:r>
            <a:endParaRPr lang="ru-RU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80928"/>
            <a:ext cx="8712968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700" b="1" dirty="0" smtClean="0"/>
              <a:t>Светофор не реагирует на обстановку на дороге, поэтому алгоритм его действий неизменен: красный – желтый – зеленый – красный – желтый – зеленый … Такой алгоритм называется последовательным и линейным.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700" b="1" dirty="0" smtClean="0"/>
              <a:t>Последовательность команд по управлению объектом, исполнение которой приводит к достижению поставленной заранее цели, называется </a:t>
            </a:r>
            <a:r>
              <a:rPr lang="ru-RU" sz="2700" b="1" dirty="0" smtClean="0">
                <a:solidFill>
                  <a:srgbClr val="C00000"/>
                </a:solidFill>
              </a:rPr>
              <a:t>алгоритмом управления</a:t>
            </a:r>
            <a:r>
              <a:rPr lang="ru-RU" sz="2700" b="1" dirty="0" smtClean="0"/>
              <a:t>.  </a:t>
            </a:r>
            <a:r>
              <a:rPr lang="ru-RU" sz="2700" b="1" dirty="0" smtClean="0">
                <a:solidFill>
                  <a:srgbClr val="C00000"/>
                </a:solidFill>
              </a:rPr>
              <a:t>Объект управления </a:t>
            </a:r>
            <a:r>
              <a:rPr lang="ru-RU" sz="2700" b="1" dirty="0" smtClean="0"/>
              <a:t>можно назвать исполнителем управляющего алгоритма.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1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</p:txBody>
      </p:sp>
      <p:pic>
        <p:nvPicPr>
          <p:cNvPr id="111620" name="Picture 4" descr="http://im2-tub-ru.yandex.net/i?id=88afd792c797477d9abab3b7166116e0-136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340768"/>
            <a:ext cx="2304256" cy="1152128"/>
          </a:xfrm>
          <a:prstGeom prst="rect">
            <a:avLst/>
          </a:prstGeom>
          <a:noFill/>
        </p:spPr>
      </p:pic>
      <p:pic>
        <p:nvPicPr>
          <p:cNvPr id="111618" name="Picture 2" descr="Советы психолога Родители и дети как участники дорожного движени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1268760"/>
            <a:ext cx="792088" cy="1351430"/>
          </a:xfrm>
          <a:prstGeom prst="rect">
            <a:avLst/>
          </a:prstGeom>
          <a:noFill/>
        </p:spPr>
      </p:pic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179512" y="1124745"/>
          <a:ext cx="842493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>
            <a:noAutofit/>
          </a:bodyPr>
          <a:lstStyle/>
          <a:p>
            <a:pPr marL="0" indent="0"/>
            <a:r>
              <a:rPr lang="ru-RU" sz="3000" b="1" dirty="0" smtClean="0">
                <a:solidFill>
                  <a:srgbClr val="7030A0"/>
                </a:solidFill>
                <a:latin typeface="+mn-lt"/>
              </a:rPr>
              <a:t>В приведенном примере строго по схеме работает только система «светофор-автомобиль».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Для достижения более сложной цели бывает необходимо выполнить целую серию команд.</a:t>
            </a:r>
            <a:r>
              <a:rPr lang="ru-RU" sz="2800" i="1" dirty="0" smtClean="0">
                <a:solidFill>
                  <a:srgbClr val="7030A0"/>
                </a:solidFill>
              </a:rPr>
              <a:t/>
            </a:r>
            <a:br>
              <a:rPr lang="ru-RU" sz="2800" i="1" dirty="0" smtClean="0">
                <a:solidFill>
                  <a:srgbClr val="7030A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64096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/>
              <a:t>Человек, прежде чем отдать очередную команду, смотрит на результат выполнения предыдущей команды. Если нужный канал на </a:t>
            </a:r>
            <a:r>
              <a:rPr lang="en-US" sz="2300" b="1" dirty="0" smtClean="0"/>
              <a:t>TV </a:t>
            </a:r>
            <a:r>
              <a:rPr lang="ru-RU" sz="2300" b="1" dirty="0" smtClean="0"/>
              <a:t>не найден, то человек нажимает другую кнопку, если собака не выполнила команду «Сидеть!», то команда повторяется снова. </a:t>
            </a:r>
          </a:p>
          <a:p>
            <a:pPr marL="0" indent="0">
              <a:buNone/>
            </a:pPr>
            <a:r>
              <a:rPr lang="ru-RU" sz="2300" b="1" dirty="0" smtClean="0"/>
              <a:t>Управление достигает цели, если управляющий не только отдает команды – </a:t>
            </a:r>
            <a:r>
              <a:rPr lang="ru-RU" sz="2500" b="1" dirty="0" smtClean="0">
                <a:solidFill>
                  <a:srgbClr val="C00000"/>
                </a:solidFill>
                <a:cs typeface="Aharoni" pitchFamily="2" charset="-79"/>
              </a:rPr>
              <a:t>прямая связь</a:t>
            </a:r>
            <a:r>
              <a:rPr lang="ru-RU" sz="2300" b="1" dirty="0" smtClean="0"/>
              <a:t>, но и принимает информацию о состоянии управляемого субъекта – это </a:t>
            </a:r>
            <a:r>
              <a:rPr lang="ru-RU" sz="2500" b="1" dirty="0" smtClean="0">
                <a:solidFill>
                  <a:srgbClr val="C00000"/>
                </a:solidFill>
              </a:rPr>
              <a:t>обратная связь</a:t>
            </a:r>
            <a:r>
              <a:rPr lang="ru-RU" sz="2300" b="1" dirty="0" smtClean="0"/>
              <a:t>.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1484784"/>
            <a:ext cx="7885384" cy="2160241"/>
            <a:chOff x="323528" y="1484784"/>
            <a:chExt cx="7885384" cy="2160241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2271947" y="1484784"/>
              <a:ext cx="3837601" cy="1567646"/>
              <a:chOff x="2555776" y="332656"/>
              <a:chExt cx="3934753" cy="2025191"/>
            </a:xfrm>
          </p:grpSpPr>
          <p:pic>
            <p:nvPicPr>
              <p:cNvPr id="1028" name="Picture 4" descr="Мода графики Бесплатные фото и векторы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555776" y="332656"/>
                <a:ext cx="801638" cy="2025191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artoon Dog Page 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292080" y="1484784"/>
                <a:ext cx="1198449" cy="801981"/>
              </a:xfrm>
              <a:prstGeom prst="rect">
                <a:avLst/>
              </a:prstGeom>
              <a:noFill/>
            </p:spPr>
          </p:pic>
          <p:pic>
            <p:nvPicPr>
              <p:cNvPr id="1032" name="Picture 8" descr="Плазменные телевизоры Магазин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351856" y="425681"/>
                <a:ext cx="1092351" cy="771072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11"/>
            <p:cNvGrpSpPr/>
            <p:nvPr/>
          </p:nvGrpSpPr>
          <p:grpSpPr>
            <a:xfrm>
              <a:off x="323528" y="1484784"/>
              <a:ext cx="7885384" cy="2160241"/>
              <a:chOff x="147913" y="537601"/>
              <a:chExt cx="8529394" cy="2459351"/>
            </a:xfrm>
          </p:grpSpPr>
          <p:graphicFrame>
            <p:nvGraphicFramePr>
              <p:cNvPr id="5" name="Содержимое 4"/>
              <p:cNvGraphicFramePr>
                <a:graphicFrameLocks/>
              </p:cNvGraphicFramePr>
              <p:nvPr/>
            </p:nvGraphicFramePr>
            <p:xfrm>
              <a:off x="147913" y="537601"/>
              <a:ext cx="8529394" cy="17392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13" name="Выгнутая вправо стрелка 12"/>
              <p:cNvSpPr/>
              <p:nvPr/>
            </p:nvSpPr>
            <p:spPr>
              <a:xfrm rot="5400000">
                <a:off x="3995936" y="692696"/>
                <a:ext cx="792088" cy="3816424"/>
              </a:xfrm>
              <a:prstGeom prst="curvedLef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31840" y="2132856"/>
                <a:ext cx="2679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00000"/>
                    </a:solidFill>
                  </a:rPr>
                  <a:t>Обратная связь </a:t>
                </a:r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3995936" y="476672"/>
            <a:ext cx="4896544" cy="2880320"/>
            <a:chOff x="4004131" y="548680"/>
            <a:chExt cx="4680519" cy="2273937"/>
          </a:xfrm>
        </p:grpSpPr>
        <p:pic>
          <p:nvPicPr>
            <p:cNvPr id="6" name="Рисунок 5" descr="http://images.petovod.ru/2011/12/19/132425744222.jpg"/>
            <p:cNvPicPr/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5444358" y="684434"/>
              <a:ext cx="1737483" cy="1465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004131" y="1682225"/>
              <a:ext cx="4680519" cy="1140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56992"/>
            <a:ext cx="8640960" cy="3024336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Обратная связь – это процесс передачи информации объекта управления  о состоянии объекта управляемого.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Другими словами, </a:t>
            </a:r>
            <a:r>
              <a:rPr lang="ru-RU" sz="2800" b="1" dirty="0" smtClean="0">
                <a:solidFill>
                  <a:srgbClr val="C00000"/>
                </a:solidFill>
              </a:rPr>
              <a:t>обратная связь – это связь выхода с входом.</a:t>
            </a:r>
            <a:r>
              <a:rPr lang="ru-RU" sz="2800" b="1" dirty="0" smtClean="0"/>
              <a:t> Выход из системы – это ее управляющее воздействие. Вход в систему </a:t>
            </a:r>
            <a:r>
              <a:rPr lang="ru-RU" sz="2800" b="1" i="1" dirty="0" smtClean="0"/>
              <a:t>– </a:t>
            </a:r>
            <a:r>
              <a:rPr lang="ru-RU" sz="2800" b="1" dirty="0" smtClean="0"/>
              <a:t>это информация о результате ее управления.</a:t>
            </a:r>
            <a:r>
              <a:rPr lang="ru-RU" sz="2800" b="1" i="1" dirty="0" smtClean="0"/>
              <a:t>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3888432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Простой, всем известный пример обратной связи: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b="1" dirty="0" smtClean="0"/>
              <a:t>Если вы дернете кошку за хвост, - то обратной связью будут ваши исцарапанные руки. Это РЕ-АКЦИЯ (обратная акция) кошки на ваши действия.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52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7030A0"/>
                </a:solidFill>
              </a:rPr>
              <a:t>Механизмы обратной связи имеют место в рефлекторной деятельности НС, которая изучается  в рамках биологии.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140968"/>
            <a:ext cx="8640960" cy="28083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Рефлекторная дуга – это один из самых простых приспособительных механизмов живого организма. Ею можно описать лишь простейшие рефлексы, например, единичное отдергивание руки от огня или моргание глаз при резком включении света в темноте. </a:t>
            </a:r>
            <a:r>
              <a:rPr lang="ru-RU" sz="2400" b="1" dirty="0" smtClean="0">
                <a:solidFill>
                  <a:srgbClr val="C00000"/>
                </a:solidFill>
              </a:rPr>
              <a:t>Схема рефлекторной дуги не учитывает обратной связи, значит, описывающая ее схема линейная.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644008" y="1484784"/>
            <a:ext cx="3672408" cy="1656184"/>
            <a:chOff x="467544" y="1628800"/>
            <a:chExt cx="3528393" cy="3273977"/>
          </a:xfrm>
        </p:grpSpPr>
        <p:pic>
          <p:nvPicPr>
            <p:cNvPr id="4" name="Рисунок 3" descr="http://www.habit.ru/_foto/75/cfp.gif"/>
            <p:cNvPicPr/>
            <p:nvPr/>
          </p:nvPicPr>
          <p:blipFill>
            <a:blip r:embed="rId3" cstate="screen">
              <a:lum bright="-30000" contrast="30000"/>
            </a:blip>
            <a:srcRect/>
            <a:stretch>
              <a:fillRect/>
            </a:stretch>
          </p:blipFill>
          <p:spPr bwMode="auto">
            <a:xfrm>
              <a:off x="467544" y="1628800"/>
              <a:ext cx="352839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67544" y="4437112"/>
              <a:ext cx="1618906" cy="465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Стимул/ Вход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71360" y="4437112"/>
              <a:ext cx="1924577" cy="465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Реакция/ Выход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Рисунок 4" descr="http://www.mother-tongue.ru/ifls/small-image/121127-140340-9239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1412776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11"/>
          <p:cNvSpPr txBox="1">
            <a:spLocks/>
          </p:cNvSpPr>
          <p:nvPr/>
        </p:nvSpPr>
        <p:spPr>
          <a:xfrm rot="16200000">
            <a:off x="-706895" y="2443200"/>
            <a:ext cx="2060849" cy="2880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БИОЛОГИЯ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115616" y="5733256"/>
          <a:ext cx="684076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http://e-kurier.info/uploaded/image/2012YEAR/KURIER19/written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228972">
            <a:off x="6910074" y="4041360"/>
            <a:ext cx="881228" cy="875495"/>
          </a:xfrm>
          <a:prstGeom prst="round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45624" cy="18722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/>
              <a:t>Но, даже простой поиск выключателя в темной комнате нельзя описать, используя схему рефлекторной дуги. Необходимо учесть сигналы от кожных рецепторов о том, достигнута ли поставленная цель.</a:t>
            </a:r>
          </a:p>
          <a:p>
            <a:endParaRPr lang="ru-RU" b="1" dirty="0"/>
          </a:p>
        </p:txBody>
      </p:sp>
      <p:pic>
        <p:nvPicPr>
          <p:cNvPr id="27652" name="Picture 4" descr="http://img0.liveinternet.ru/images/attach/c/5/89/72/89072414_3807717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2348880"/>
            <a:ext cx="2160240" cy="218184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4941168"/>
            <a:ext cx="87129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b="1" dirty="0" smtClean="0"/>
              <a:t>Обратные сигналы от кожных рецепторов замыкают дугу в нервно-мышечное рефлекторное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кольцо.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Рефлекторное кольцо – это  рефлекторная дуга, замкнутая благодаря механизму обратной связи.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ижний колонтитул 11"/>
          <p:cNvSpPr txBox="1">
            <a:spLocks/>
          </p:cNvSpPr>
          <p:nvPr/>
        </p:nvSpPr>
        <p:spPr>
          <a:xfrm rot="16200000">
            <a:off x="-562880" y="3667336"/>
            <a:ext cx="2060849" cy="2880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БИОЛОГИЯ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419872" y="1988840"/>
            <a:ext cx="5184576" cy="1944216"/>
            <a:chOff x="467544" y="1628800"/>
            <a:chExt cx="3528393" cy="3273977"/>
          </a:xfrm>
        </p:grpSpPr>
        <p:pic>
          <p:nvPicPr>
            <p:cNvPr id="14" name="Рисунок 13" descr="http://www.habit.ru/_foto/75/cfp.gif"/>
            <p:cNvPicPr/>
            <p:nvPr/>
          </p:nvPicPr>
          <p:blipFill>
            <a:blip r:embed="rId5" cstate="screen">
              <a:lum bright="-30000" contrast="30000"/>
            </a:blip>
            <a:srcRect/>
            <a:stretch>
              <a:fillRect/>
            </a:stretch>
          </p:blipFill>
          <p:spPr bwMode="auto">
            <a:xfrm>
              <a:off x="467544" y="1628800"/>
              <a:ext cx="3528392" cy="316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67544" y="4437112"/>
              <a:ext cx="1618906" cy="465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Стимул/ Вход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71360" y="4437112"/>
              <a:ext cx="1924577" cy="465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Реакция/ Выход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Выгнутая вверх стрелка 17"/>
          <p:cNvSpPr/>
          <p:nvPr/>
        </p:nvSpPr>
        <p:spPr>
          <a:xfrm rot="11669090">
            <a:off x="4026307" y="4306965"/>
            <a:ext cx="2550370" cy="629667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4077072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Обратная связь</a:t>
            </a:r>
            <a:endParaRPr lang="ru-RU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221825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Принципиальное различие рефлекторной дуги и рефлекторного кольца обнаружил советский физиолог Н.А. Бернштейн, который изучал механизмы сложных движений.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640960" cy="4597971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3400" dirty="0" smtClean="0"/>
              <a:t>РЕФЛЕКТОРНОЕ КОЛЬЦО — это рефлекторная дуга с наличием механизма обратной связи, обеспечивающей постоянную передачу информации от исполнительного органа к командным центрам нервной системы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400" dirty="0" smtClean="0"/>
              <a:t>Для описания условного рефлекса и целенаправленного действия схема рефлекторной дуги не подходит. Ведь если центральная нервная система реагирует на сигналы организма или внешней среды, то между  нервной системой и рабочими органами существуют обратные связи. Выходит, что условный рефлекс – это не дуга, о которой говорил Павлов, а замкнутое рефлекторное кольцо. Тем более при целенаправленном действии, где учет учета обратных связей позволяет определить на степень и качество достижения цели.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/>
              <a:t> (</a:t>
            </a:r>
            <a:r>
              <a:rPr lang="ru-RU" i="1" dirty="0" smtClean="0"/>
              <a:t>Большой психологический словарь. — М.: </a:t>
            </a:r>
            <a:r>
              <a:rPr lang="ru-RU" i="1" dirty="0" err="1" smtClean="0"/>
              <a:t>Прайм-ЕВРОЗНАК</a:t>
            </a:r>
            <a:r>
              <a:rPr lang="ru-RU" i="1" dirty="0" smtClean="0"/>
              <a:t>. Под ред. Б.Г. Мещерякова, акад. В.П. Зинченко.2003.)</a:t>
            </a:r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2204</Words>
  <Application>Microsoft Office PowerPoint</Application>
  <PresentationFormat>Экран (4:3)</PresentationFormat>
  <Paragraphs>195</Paragraphs>
  <Slides>25</Slides>
  <Notes>25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Интегрированный урок «Информатика – наука о живой природе и обществе»  </vt:lpstr>
      <vt:lpstr>Информатика  Вопрос: Что такое управление? </vt:lpstr>
      <vt:lpstr>Информатика.   Простейшая схема управления </vt:lpstr>
      <vt:lpstr>В приведенном примере строго по схеме работает только система «светофор-автомобиль». </vt:lpstr>
      <vt:lpstr> Для достижения более сложной цели бывает необходимо выполнить целую серию команд. </vt:lpstr>
      <vt:lpstr> Обратная связь – это процесс передачи информации объекта управления  о состоянии объекта управляемого.  Другими словами, обратная связь – это связь выхода с входом. Выход из системы – это ее управляющее воздействие. Вход в систему – это информация о результате ее управления.  </vt:lpstr>
      <vt:lpstr>   Механизмы обратной связи имеют место в рефлекторной деятельности НС, которая изучается  в рамках биологии.   </vt:lpstr>
      <vt:lpstr>Слайд 8</vt:lpstr>
      <vt:lpstr>Принципиальное различие рефлекторной дуги и рефлекторного кольца обнаружил советский физиолог Н.А. Бернштейн, который изучал механизмы сложных движений.   </vt:lpstr>
      <vt:lpstr>С точки зрения кибернетики взаимодействие между управляемым и управляющим объектами рассматривается как информационный процесс.</vt:lpstr>
      <vt:lpstr> Обратная связь играет большую роль в отношениях с другими людьми, она может создавать и поддерживать как хорошие так и плохие  отношения. </vt:lpstr>
      <vt:lpstr>Механизмы обратных связей существуют и в пищевых цепях, изучаемых в курсе биологии.</vt:lpstr>
      <vt:lpstr>  Петли обратной связи создавались в механических устройствах, которые существовали задолго до появления кибернетики. Например, в паровых машинах, которые изучаются на уроках физики.  </vt:lpstr>
      <vt:lpstr>Последовательность звеньев обратной связи в работе регулятора подачи пара легко прочитать по круговой (нелинейной) схеме.</vt:lpstr>
      <vt:lpstr>Обратные связи применяются во всех сложных технических и электронных системах: компьютерах, автоматизированных станках, и прочих современных механизмах.   </vt:lpstr>
      <vt:lpstr>Уже в период зарождения кибернетики Норберт Винер был убежден в том, что обратная связь — важнейший компонент моделирования не только живых организмов, но также и социальных систем. </vt:lpstr>
      <vt:lpstr>Механизм обратных связей можно наблюдать в отношениях между странами.</vt:lpstr>
      <vt:lpstr> Причины мировых войн: крупной промышленности развитых стран необходимо сырье, оборудование, дешевая рабочую сила и зарубежные рынки сбыта.  </vt:lpstr>
      <vt:lpstr>Анализ системы взаимоотношений с учетом механизма обратных связей позволяет утверждать, что достижению экономического роста мирным путем способствует свободная конкуренции производителей внутри страны и кооперация с другими странами. </vt:lpstr>
      <vt:lpstr>В.О.Ключевский: «История ничему не учит, а только наказывает за незнание предмета». </vt:lpstr>
      <vt:lpstr>Действие механизма обратных связей очень часто описывается и в классической литературе, и в народном творчестве. </vt:lpstr>
      <vt:lpstr>ОЧЕНЬ ВАЖНОЕ ДОПОЛНЕНИЕ!  Когда ученые поняли, что самые разные системы, изучаемые самыми разными науками, можно описывать одинаковыми моделями, тогда появилась наука СИНЕРГЕТИКА.</vt:lpstr>
      <vt:lpstr>Выводы: </vt:lpstr>
      <vt:lpstr>Спасибо за внимание! </vt:lpstr>
      <vt:lpstr> Литература и источники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«Познай себя и ты познаешь весь ми</dc:title>
  <cp:lastModifiedBy>Загородина</cp:lastModifiedBy>
  <cp:revision>97</cp:revision>
  <dcterms:modified xsi:type="dcterms:W3CDTF">2015-02-16T16:08:18Z</dcterms:modified>
</cp:coreProperties>
</file>