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9" r:id="rId4"/>
    <p:sldId id="315" r:id="rId5"/>
    <p:sldId id="304" r:id="rId6"/>
    <p:sldId id="258" r:id="rId7"/>
    <p:sldId id="260" r:id="rId8"/>
    <p:sldId id="261" r:id="rId9"/>
    <p:sldId id="308" r:id="rId10"/>
    <p:sldId id="307" r:id="rId11"/>
    <p:sldId id="309" r:id="rId12"/>
    <p:sldId id="262" r:id="rId13"/>
    <p:sldId id="320" r:id="rId14"/>
    <p:sldId id="263" r:id="rId15"/>
    <p:sldId id="264" r:id="rId16"/>
    <p:sldId id="305" r:id="rId17"/>
    <p:sldId id="265" r:id="rId18"/>
    <p:sldId id="318" r:id="rId19"/>
    <p:sldId id="266" r:id="rId20"/>
    <p:sldId id="267" r:id="rId21"/>
    <p:sldId id="268" r:id="rId22"/>
    <p:sldId id="313" r:id="rId23"/>
    <p:sldId id="314" r:id="rId24"/>
    <p:sldId id="270" r:id="rId25"/>
    <p:sldId id="269" r:id="rId26"/>
    <p:sldId id="271" r:id="rId27"/>
    <p:sldId id="306" r:id="rId28"/>
    <p:sldId id="316" r:id="rId29"/>
    <p:sldId id="272" r:id="rId30"/>
    <p:sldId id="273" r:id="rId31"/>
    <p:sldId id="274" r:id="rId32"/>
    <p:sldId id="317"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310" r:id="rId50"/>
    <p:sldId id="291" r:id="rId51"/>
    <p:sldId id="292" r:id="rId52"/>
    <p:sldId id="293" r:id="rId53"/>
    <p:sldId id="301" r:id="rId54"/>
    <p:sldId id="294" r:id="rId55"/>
    <p:sldId id="295" r:id="rId56"/>
    <p:sldId id="296" r:id="rId57"/>
    <p:sldId id="297" r:id="rId58"/>
    <p:sldId id="298" r:id="rId59"/>
    <p:sldId id="299" r:id="rId60"/>
    <p:sldId id="300" r:id="rId61"/>
    <p:sldId id="319" r:id="rId62"/>
    <p:sldId id="302" r:id="rId63"/>
    <p:sldId id="311" r:id="rId64"/>
    <p:sldId id="312" r:id="rId6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5050"/>
    <a:srgbClr val="A50021"/>
    <a:srgbClr val="CC3300"/>
    <a:srgbClr val="CC0000"/>
    <a:srgbClr val="FF0000"/>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695" autoAdjust="0"/>
  </p:normalViewPr>
  <p:slideViewPr>
    <p:cSldViewPr>
      <p:cViewPr varScale="1">
        <p:scale>
          <a:sx n="100" d="100"/>
          <a:sy n="100" d="100"/>
        </p:scale>
        <p:origin x="-29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6258" name="Rectangle 2"/>
          <p:cNvSpPr>
            <a:spLocks noGrp="1" noRot="1" noChangeArrowheads="1"/>
          </p:cNvSpPr>
          <p:nvPr>
            <p:ph type="ctrTitle"/>
          </p:nvPr>
        </p:nvSpPr>
        <p:spPr>
          <a:xfrm>
            <a:off x="685800" y="1981200"/>
            <a:ext cx="7772400" cy="1600200"/>
          </a:xfrm>
        </p:spPr>
        <p:txBody>
          <a:bodyPr/>
          <a:lstStyle>
            <a:lvl1pPr>
              <a:defRPr/>
            </a:lvl1pPr>
          </a:lstStyle>
          <a:p>
            <a:pPr lvl="0"/>
            <a:r>
              <a:rPr lang="ru-RU" altLang="ru-RU" noProof="0" smtClean="0"/>
              <a:t>Образец заголовка</a:t>
            </a:r>
          </a:p>
        </p:txBody>
      </p:sp>
      <p:sp>
        <p:nvSpPr>
          <p:cNvPr id="96259"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ru-RU" altLang="ru-RU" noProof="0" smtClean="0"/>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499924BF-4243-4A83-8D08-6EDD385A5C12}" type="slidenum">
              <a:rPr lang="ru-RU" altLang="ru-RU"/>
              <a:pPr>
                <a:defRPr/>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7555BD3B-4E9D-4C22-97E7-367D0678238B}" type="slidenum">
              <a:rPr lang="ru-RU" altLang="ru-RU"/>
              <a:pPr>
                <a:defRPr/>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28600"/>
            <a:ext cx="2135187" cy="5870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28600"/>
            <a:ext cx="6253163" cy="5870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1A15A2F4-E0A2-477F-9E01-03121B227231}" type="slidenum">
              <a:rPr lang="ru-RU" altLang="ru-RU"/>
              <a:pPr>
                <a:defRPr/>
              </a:pPr>
              <a:t>‹#›</a:t>
            </a:fld>
            <a:endParaRPr lang="ru-RU"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10588" cy="1325563"/>
          </a:xfrm>
        </p:spPr>
        <p:txBody>
          <a:bodyPr/>
          <a:lstStyle/>
          <a:p>
            <a:r>
              <a:rPr lang="ru-RU" smtClean="0"/>
              <a:t>Образец заголовка</a:t>
            </a:r>
            <a:endParaRPr lang="ru-RU"/>
          </a:p>
        </p:txBody>
      </p:sp>
      <p:sp>
        <p:nvSpPr>
          <p:cNvPr id="3" name="Объект 2"/>
          <p:cNvSpPr>
            <a:spLocks noGrp="1"/>
          </p:cNvSpPr>
          <p:nvPr>
            <p:ph sz="half" idx="1"/>
          </p:nvPr>
        </p:nvSpPr>
        <p:spPr>
          <a:xfrm>
            <a:off x="301625" y="1676400"/>
            <a:ext cx="4194175" cy="44227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76400"/>
            <a:ext cx="4194175" cy="44227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A5EEED4F-B16B-4DA7-AF33-514404ACC705}" type="slidenum">
              <a:rPr lang="ru-RU" altLang="ru-RU"/>
              <a:pPr>
                <a:defRPr/>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600EDD51-1649-4604-8D51-CD45D3036258}" type="slidenum">
              <a:rPr lang="ru-RU" altLang="ru-RU"/>
              <a:pPr>
                <a:defRPr/>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E60731DC-98E7-431B-94C9-493C76BF3C05}" type="slidenum">
              <a:rPr lang="ru-RU" altLang="ru-RU"/>
              <a:pPr>
                <a:defRPr/>
              </a:pPr>
              <a:t>‹#›</a:t>
            </a:fld>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FA2F7271-AD02-4AFE-BC9B-7E07055B628F}" type="slidenum">
              <a:rPr lang="ru-RU" altLang="ru-RU"/>
              <a:pPr>
                <a:defRPr/>
              </a:pPr>
              <a:t>‹#›</a:t>
            </a:fld>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7D49D2C9-EB75-4633-BB97-8EDAA79AAB1F}" type="slidenum">
              <a:rPr lang="ru-RU" altLang="ru-RU"/>
              <a:pPr>
                <a:defRPr/>
              </a:pPr>
              <a:t>‹#›</a:t>
            </a:fld>
            <a:endParaRPr lang="ru-RU"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9CFDD1AD-17E3-47ED-AD1C-62A1ED68C635}" type="slidenum">
              <a:rPr lang="ru-RU" altLang="ru-RU"/>
              <a:pPr>
                <a:defRPr/>
              </a:pPr>
              <a:t>‹#›</a:t>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E18B3F57-4978-44DF-9FA6-F5371CEA0536}" type="slidenum">
              <a:rPr lang="ru-RU" altLang="ru-RU"/>
              <a:pPr>
                <a:defRPr/>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16289918-1A7F-446E-8963-A2E3B0CF96A5}" type="slidenum">
              <a:rPr lang="ru-RU" altLang="ru-RU"/>
              <a:pPr>
                <a:defRPr/>
              </a:pPr>
              <a:t>‹#›</a:t>
            </a:fld>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232209CD-4600-420E-A223-CE930DA57578}" type="slidenum">
              <a:rPr lang="ru-RU" altLang="ru-RU"/>
              <a:pPr>
                <a:defRPr/>
              </a:pPr>
              <a:t>‹#›</a:t>
            </a:fld>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95235" name="Rectangle 3"/>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95236"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defRPr>
            </a:lvl1pPr>
          </a:lstStyle>
          <a:p>
            <a:pPr>
              <a:defRPr/>
            </a:pPr>
            <a:endParaRPr lang="ru-RU" altLang="ru-RU"/>
          </a:p>
        </p:txBody>
      </p:sp>
      <p:sp>
        <p:nvSpPr>
          <p:cNvPr id="952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defRPr>
            </a:lvl1pPr>
          </a:lstStyle>
          <a:p>
            <a:pPr>
              <a:defRPr/>
            </a:pPr>
            <a:endParaRPr lang="ru-RU" altLang="ru-RU"/>
          </a:p>
        </p:txBody>
      </p:sp>
      <p:sp>
        <p:nvSpPr>
          <p:cNvPr id="95238"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defRPr>
            </a:lvl1pPr>
          </a:lstStyle>
          <a:p>
            <a:pPr>
              <a:defRPr/>
            </a:pPr>
            <a:fld id="{CF8D1116-DEF2-4442-8BE7-8AB32693C57E}" type="slidenum">
              <a:rPr lang="ru-RU" altLang="ru-RU"/>
              <a:pPr>
                <a:defRPr/>
              </a:pPr>
              <a:t>‹#›</a:t>
            </a:fld>
            <a:endParaRPr lang="ru-RU" altLang="ru-RU"/>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ideo" Target="file:///C:\Users\&#1058;&#1072;&#1090;&#1100;&#1103;&#1085;&#1072;\Desktop\&#1086;&#1085;&#1080;%20&#1079;&#1072;&#1097;&#1080;&#1097;&#1072;&#1083;&#1080;%20&#1085;&#1077;&#1073;&#1086;\YouTube%20-%20%20.%20quot%20%20quot....wmv"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video" Target="file:///C:\Users\&#1058;&#1072;&#1090;&#1100;&#1103;&#1085;&#1072;\Desktop\&#1086;&#1085;&#1080;%20&#1079;&#1072;&#1097;&#1080;&#1097;&#1072;&#1083;&#1080;%20&#1085;&#1077;&#1073;&#1086;\YouTube%20-%20%20%20....wmv"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2.xml"/><Relationship Id="rId5" Type="http://schemas.openxmlformats.org/officeDocument/2006/relationships/image" Target="../media/image42.jpeg"/><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video" Target="file:///C:\Users\&#1058;&#1072;&#1090;&#1100;&#1103;&#1085;&#1072;\Desktop\&#1086;&#1085;&#1080;%20&#1079;&#1072;&#1097;&#1080;&#1097;&#1072;&#1083;&#1080;%20&#1085;&#1077;&#1073;&#1086;\YouTube%20-%20.wmv"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2.xml"/><Relationship Id="rId5" Type="http://schemas.openxmlformats.org/officeDocument/2006/relationships/image" Target="../media/image52.jpeg"/><Relationship Id="rId4" Type="http://schemas.openxmlformats.org/officeDocument/2006/relationships/image" Target="../media/image51.jpeg"/></Relationships>
</file>

<file path=ppt/slides/_rels/slide3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2.xml"/><Relationship Id="rId5" Type="http://schemas.openxmlformats.org/officeDocument/2006/relationships/image" Target="../media/image57.jpeg"/><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file:///C:\Users\&#1058;&#1072;&#1090;&#1100;&#1103;&#1085;&#1072;\Desktop\&#1086;&#1085;&#1080;%20&#1079;&#1072;&#1097;&#1080;&#1097;&#1072;&#1083;&#1080;%20&#1085;&#1077;&#1073;&#1086;\YouTube%20-%20%20%20%20Saint%20War.wmv"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 Id="rId9" Type="http://schemas.openxmlformats.org/officeDocument/2006/relationships/image" Target="../media/image7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7.xml"/><Relationship Id="rId1" Type="http://schemas.openxmlformats.org/officeDocument/2006/relationships/video" Target="file:///C:\Users\&#1058;&#1072;&#1090;&#1100;&#1103;&#1085;&#1072;\Desktop\&#1086;&#1085;&#1080;%20&#1079;&#1072;&#1097;&#1080;&#1097;&#1072;&#1083;&#1080;%20&#1085;&#1077;&#1073;&#1086;\YouTube%20-%20%20%20quot%20quot.wmv"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slideLayout" Target="../slideLayouts/slideLayout7.xml"/><Relationship Id="rId1" Type="http://schemas.openxmlformats.org/officeDocument/2006/relationships/video" Target="file:///C:\Users\&#1058;&#1072;&#1090;&#1100;&#1103;&#1085;&#1072;\Desktop\&#1086;&#1085;&#1080;%20&#1079;&#1072;&#1097;&#1080;&#1097;&#1072;&#1083;&#1080;%20&#1085;&#1077;&#1073;&#1086;\YouTube%20-%20%20%20.avi"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p:txBody>
          <a:bodyPr/>
          <a:lstStyle/>
          <a:p>
            <a:pPr eaLnBrk="1" hangingPunct="1">
              <a:defRPr/>
            </a:pPr>
            <a:endParaRPr lang="ru-RU" altLang="ru-RU" smtClean="0"/>
          </a:p>
        </p:txBody>
      </p:sp>
      <p:sp>
        <p:nvSpPr>
          <p:cNvPr id="2051" name="Rectangle 3"/>
          <p:cNvSpPr>
            <a:spLocks noGrp="1" noRot="1" noChangeArrowheads="1"/>
          </p:cNvSpPr>
          <p:nvPr>
            <p:ph type="subTitle" idx="1"/>
          </p:nvPr>
        </p:nvSpPr>
        <p:spPr>
          <a:xfrm>
            <a:off x="1371600" y="5589588"/>
            <a:ext cx="6400800" cy="935037"/>
          </a:xfrm>
        </p:spPr>
        <p:txBody>
          <a:bodyPr/>
          <a:lstStyle/>
          <a:p>
            <a:pPr eaLnBrk="1" hangingPunct="1">
              <a:defRPr/>
            </a:pPr>
            <a:r>
              <a:rPr lang="ru-RU" altLang="ru-RU" sz="4000" b="1" smtClean="0">
                <a:solidFill>
                  <a:srgbClr val="CC3300"/>
                </a:solidFill>
                <a:latin typeface="Stencil" pitchFamily="82" charset="0"/>
              </a:rPr>
              <a:t>Они защищали небо</a:t>
            </a:r>
          </a:p>
        </p:txBody>
      </p:sp>
      <p:pic>
        <p:nvPicPr>
          <p:cNvPr id="2052" name="Picture 4" descr="заставка"/>
          <p:cNvPicPr>
            <a:picLocks noChangeAspect="1" noChangeArrowheads="1"/>
          </p:cNvPicPr>
          <p:nvPr/>
        </p:nvPicPr>
        <p:blipFill>
          <a:blip r:embed="rId2"/>
          <a:srcRect/>
          <a:stretch>
            <a:fillRect/>
          </a:stretch>
        </p:blipFill>
        <p:spPr bwMode="auto">
          <a:xfrm>
            <a:off x="468313" y="188913"/>
            <a:ext cx="8351837" cy="5256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Rot="1" noChangeArrowheads="1"/>
          </p:cNvSpPr>
          <p:nvPr>
            <p:ph type="body" idx="1"/>
          </p:nvPr>
        </p:nvSpPr>
        <p:spPr>
          <a:xfrm>
            <a:off x="0" y="4508500"/>
            <a:ext cx="9144000" cy="2190750"/>
          </a:xfrm>
        </p:spPr>
        <p:txBody>
          <a:bodyPr/>
          <a:lstStyle/>
          <a:p>
            <a:pPr eaLnBrk="1" hangingPunct="1">
              <a:lnSpc>
                <a:spcPct val="90000"/>
              </a:lnSpc>
              <a:buFont typeface="Wingdings" pitchFamily="2" charset="2"/>
              <a:buNone/>
              <a:defRPr/>
            </a:pPr>
            <a:r>
              <a:rPr lang="ru-RU" altLang="ru-RU" b="1" smtClean="0"/>
              <a:t>	</a:t>
            </a:r>
            <a:r>
              <a:rPr lang="ru-RU" altLang="ru-RU" sz="2400" b="1" smtClean="0"/>
              <a:t>В октябрьские дни 1941 года, когда Родина переживала трудное время, Марина Раскова, встретилась со Сталиным, чтобы убедить его сформировать три женских полка бомбардировщиков. Сталин согласился. По инициативе Марины Михайловны Расковой начался добровольный набор женщин-патриоток в авиацию. </a:t>
            </a:r>
          </a:p>
          <a:p>
            <a:pPr eaLnBrk="1" hangingPunct="1">
              <a:lnSpc>
                <a:spcPct val="90000"/>
              </a:lnSpc>
              <a:defRPr/>
            </a:pPr>
            <a:endParaRPr lang="ru-RU" altLang="ru-RU" sz="2400" smtClean="0"/>
          </a:p>
        </p:txBody>
      </p:sp>
      <p:pic>
        <p:nvPicPr>
          <p:cNvPr id="11267" name="Picture 4" descr="инженер озеркова с автомеханиками"/>
          <p:cNvPicPr>
            <a:picLocks noChangeAspect="1" noChangeArrowheads="1"/>
          </p:cNvPicPr>
          <p:nvPr/>
        </p:nvPicPr>
        <p:blipFill>
          <a:blip r:embed="rId2"/>
          <a:srcRect/>
          <a:stretch>
            <a:fillRect/>
          </a:stretch>
        </p:blipFill>
        <p:spPr bwMode="auto">
          <a:xfrm>
            <a:off x="1763713" y="620713"/>
            <a:ext cx="5832475" cy="4013200"/>
          </a:xfrm>
          <a:prstGeom prst="rect">
            <a:avLst/>
          </a:prstGeom>
          <a:noFill/>
          <a:ln w="9525">
            <a:noFill/>
            <a:miter lim="800000"/>
            <a:headEnd/>
            <a:tailEnd/>
          </a:ln>
        </p:spPr>
      </p:pic>
      <p:sp>
        <p:nvSpPr>
          <p:cNvPr id="11268" name="Text Box 5"/>
          <p:cNvSpPr txBox="1">
            <a:spLocks noChangeArrowheads="1"/>
          </p:cNvSpPr>
          <p:nvPr/>
        </p:nvSpPr>
        <p:spPr bwMode="auto">
          <a:xfrm>
            <a:off x="2268538" y="0"/>
            <a:ext cx="4738687" cy="641350"/>
          </a:xfrm>
          <a:prstGeom prst="rect">
            <a:avLst/>
          </a:prstGeom>
          <a:noFill/>
          <a:ln w="9525">
            <a:noFill/>
            <a:miter lim="800000"/>
            <a:headEnd/>
            <a:tailEnd/>
          </a:ln>
          <a:effectLst/>
        </p:spPr>
        <p:txBody>
          <a:bodyPr wrap="none">
            <a:spAutoFit/>
          </a:bodyPr>
          <a:lstStyle/>
          <a:p>
            <a:r>
              <a:rPr lang="ru-RU" altLang="ru-RU" sz="3600" b="1">
                <a:solidFill>
                  <a:srgbClr val="CC3300"/>
                </a:solidFill>
              </a:rPr>
              <a:t>Смелая инициатива</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Rot="1" noChangeArrowheads="1"/>
          </p:cNvSpPr>
          <p:nvPr>
            <p:ph type="body" idx="1"/>
          </p:nvPr>
        </p:nvSpPr>
        <p:spPr>
          <a:xfrm>
            <a:off x="0" y="5084763"/>
            <a:ext cx="9577388" cy="2781300"/>
          </a:xfrm>
        </p:spPr>
        <p:txBody>
          <a:bodyPr/>
          <a:lstStyle/>
          <a:p>
            <a:pPr eaLnBrk="1" hangingPunct="1">
              <a:lnSpc>
                <a:spcPct val="80000"/>
              </a:lnSpc>
              <a:buFont typeface="Wingdings" pitchFamily="2" charset="2"/>
              <a:buNone/>
              <a:defRPr/>
            </a:pPr>
            <a:r>
              <a:rPr lang="ru-RU" altLang="ru-RU" sz="2000" b="1" smtClean="0"/>
              <a:t>	</a:t>
            </a:r>
            <a:r>
              <a:rPr lang="ru-RU" altLang="ru-RU" sz="2400" b="1" smtClean="0"/>
              <a:t>Марина Михайловна Раскова лично сформировала авиагруппу из трех женских авиаполков: 586-го истребительного, 587-го бомбардировочного и 588-го ночного бомбардировочного. Однако, увидеть День Победы Марине Михайловне не довелось…</a:t>
            </a:r>
          </a:p>
        </p:txBody>
      </p:sp>
      <p:pic>
        <p:nvPicPr>
          <p:cNvPr id="12291" name="Picture 5" descr="перед вылетом"/>
          <p:cNvPicPr>
            <a:picLocks noChangeAspect="1" noChangeArrowheads="1"/>
          </p:cNvPicPr>
          <p:nvPr/>
        </p:nvPicPr>
        <p:blipFill>
          <a:blip r:embed="rId2"/>
          <a:srcRect/>
          <a:stretch>
            <a:fillRect/>
          </a:stretch>
        </p:blipFill>
        <p:spPr bwMode="auto">
          <a:xfrm>
            <a:off x="1116013" y="115888"/>
            <a:ext cx="6911975" cy="465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Rot="1" noChangeArrowheads="1"/>
          </p:cNvSpPr>
          <p:nvPr>
            <p:ph type="title"/>
          </p:nvPr>
        </p:nvSpPr>
        <p:spPr>
          <a:xfrm>
            <a:off x="395288" y="-242888"/>
            <a:ext cx="8229600" cy="922338"/>
          </a:xfrm>
        </p:spPr>
        <p:txBody>
          <a:bodyPr/>
          <a:lstStyle/>
          <a:p>
            <a:pPr eaLnBrk="1" hangingPunct="1">
              <a:defRPr/>
            </a:pPr>
            <a:r>
              <a:rPr lang="ru-RU" altLang="ru-RU" sz="3600" b="1" smtClean="0">
                <a:solidFill>
                  <a:srgbClr val="CC3300"/>
                </a:solidFill>
              </a:rPr>
              <a:t>Тренировочный центр</a:t>
            </a:r>
          </a:p>
        </p:txBody>
      </p:sp>
      <p:sp>
        <p:nvSpPr>
          <p:cNvPr id="14342" name="Rectangle 6"/>
          <p:cNvSpPr>
            <a:spLocks noGrp="1" noRot="1" noChangeArrowheads="1"/>
          </p:cNvSpPr>
          <p:nvPr>
            <p:ph type="body" sz="half" idx="2"/>
          </p:nvPr>
        </p:nvSpPr>
        <p:spPr>
          <a:xfrm>
            <a:off x="-288925" y="5157788"/>
            <a:ext cx="9432925" cy="1700212"/>
          </a:xfrm>
        </p:spPr>
        <p:txBody>
          <a:bodyPr/>
          <a:lstStyle/>
          <a:p>
            <a:pPr eaLnBrk="1" hangingPunct="1">
              <a:buFont typeface="Wingdings" pitchFamily="2" charset="2"/>
              <a:buNone/>
              <a:defRPr/>
            </a:pPr>
            <a:r>
              <a:rPr lang="ru-RU" altLang="ru-RU" sz="2800" smtClean="0"/>
              <a:t>    </a:t>
            </a:r>
            <a:endParaRPr lang="ru-RU" altLang="ru-RU" sz="2800" b="1" smtClean="0"/>
          </a:p>
        </p:txBody>
      </p:sp>
      <p:sp>
        <p:nvSpPr>
          <p:cNvPr id="13316" name="Text Box 13"/>
          <p:cNvSpPr txBox="1">
            <a:spLocks noChangeArrowheads="1"/>
          </p:cNvSpPr>
          <p:nvPr/>
        </p:nvSpPr>
        <p:spPr bwMode="auto">
          <a:xfrm>
            <a:off x="2268538" y="692150"/>
            <a:ext cx="184150" cy="366713"/>
          </a:xfrm>
          <a:prstGeom prst="rect">
            <a:avLst/>
          </a:prstGeom>
          <a:noFill/>
          <a:ln w="9525">
            <a:noFill/>
            <a:miter lim="800000"/>
            <a:headEnd/>
            <a:tailEnd/>
          </a:ln>
          <a:effectLst/>
        </p:spPr>
        <p:txBody>
          <a:bodyPr wrap="none">
            <a:spAutoFit/>
          </a:bodyPr>
          <a:lstStyle/>
          <a:p>
            <a:endParaRPr lang="ru-RU" altLang="ru-RU"/>
          </a:p>
        </p:txBody>
      </p:sp>
      <p:sp>
        <p:nvSpPr>
          <p:cNvPr id="14350" name="Rectangle 14"/>
          <p:cNvSpPr>
            <a:spLocks noChangeArrowheads="1"/>
          </p:cNvSpPr>
          <p:nvPr/>
        </p:nvSpPr>
        <p:spPr bwMode="auto">
          <a:xfrm>
            <a:off x="468313" y="476250"/>
            <a:ext cx="8135937"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defRPr/>
            </a:pPr>
            <a:r>
              <a:rPr lang="ru-RU" altLang="ru-RU" sz="2400" b="1">
                <a:solidFill>
                  <a:srgbClr val="000000"/>
                </a:solidFill>
                <a:effectLst>
                  <a:outerShdw blurRad="38100" dist="38100" dir="2700000" algn="tl">
                    <a:srgbClr val="FFFFFF"/>
                  </a:outerShdw>
                </a:effectLst>
              </a:rPr>
              <a:t>В небольшом городке Энгельсе недалеко от Сталинграда</a:t>
            </a:r>
            <a:r>
              <a:rPr lang="ru-RU" altLang="ru-RU" sz="2400" b="1">
                <a:solidFill>
                  <a:schemeClr val="bg2"/>
                </a:solidFill>
                <a:effectLst>
                  <a:outerShdw blurRad="38100" dist="38100" dir="2700000" algn="tl">
                    <a:srgbClr val="000000"/>
                  </a:outerShdw>
                </a:effectLst>
              </a:rPr>
              <a:t> </a:t>
            </a:r>
            <a:r>
              <a:rPr lang="ru-RU" altLang="ru-RU" sz="2400" b="1">
                <a:solidFill>
                  <a:srgbClr val="000000"/>
                </a:solidFill>
                <a:effectLst>
                  <a:outerShdw blurRad="38100" dist="38100" dir="2700000" algn="tl">
                    <a:srgbClr val="FFFFFF"/>
                  </a:outerShdw>
                </a:effectLst>
              </a:rPr>
              <a:t>был организован специальный тренировочный центр по подготовке женщин-пилотов</a:t>
            </a:r>
            <a:r>
              <a:rPr lang="ru-RU" altLang="ru-RU" sz="2400"/>
              <a:t> </a:t>
            </a:r>
          </a:p>
        </p:txBody>
      </p:sp>
      <p:pic>
        <p:nvPicPr>
          <p:cNvPr id="13318" name="Picture 18" descr="бершанская дает задание"/>
          <p:cNvPicPr>
            <a:picLocks noChangeAspect="1" noChangeArrowheads="1"/>
          </p:cNvPicPr>
          <p:nvPr>
            <p:ph sz="half" idx="1"/>
          </p:nvPr>
        </p:nvPicPr>
        <p:blipFill>
          <a:blip r:embed="rId2"/>
          <a:srcRect/>
          <a:stretch>
            <a:fillRect/>
          </a:stretch>
        </p:blipFill>
        <p:spPr>
          <a:xfrm>
            <a:off x="611188" y="2017713"/>
            <a:ext cx="7993062" cy="4840287"/>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rrowheads="1"/>
          </p:cNvSpPr>
          <p:nvPr>
            <p:ph type="title"/>
          </p:nvPr>
        </p:nvSpPr>
        <p:spPr>
          <a:xfrm>
            <a:off x="323850" y="260350"/>
            <a:ext cx="8510588" cy="1325563"/>
          </a:xfrm>
        </p:spPr>
        <p:txBody>
          <a:bodyPr/>
          <a:lstStyle/>
          <a:p>
            <a:pPr eaLnBrk="1" hangingPunct="1">
              <a:defRPr/>
            </a:pPr>
            <a:r>
              <a:rPr lang="ru-RU" altLang="ru-RU" sz="4000" b="1" smtClean="0">
                <a:solidFill>
                  <a:srgbClr val="CC3300"/>
                </a:solidFill>
              </a:rPr>
              <a:t>Тренировочный центр</a:t>
            </a:r>
          </a:p>
        </p:txBody>
      </p:sp>
      <p:sp>
        <p:nvSpPr>
          <p:cNvPr id="119811" name="Rectangle 3"/>
          <p:cNvSpPr>
            <a:spLocks noGrp="1" noRot="1" noChangeArrowheads="1"/>
          </p:cNvSpPr>
          <p:nvPr>
            <p:ph type="body" idx="1"/>
          </p:nvPr>
        </p:nvSpPr>
        <p:spPr>
          <a:xfrm>
            <a:off x="301625" y="1341438"/>
            <a:ext cx="8842375" cy="5351462"/>
          </a:xfrm>
        </p:spPr>
        <p:txBody>
          <a:bodyPr/>
          <a:lstStyle/>
          <a:p>
            <a:pPr eaLnBrk="1" hangingPunct="1">
              <a:buFont typeface="Wingdings" pitchFamily="2" charset="2"/>
              <a:buNone/>
              <a:defRPr/>
            </a:pPr>
            <a:r>
              <a:rPr lang="ru-RU" altLang="ru-RU" sz="2800" b="1" smtClean="0"/>
              <a:t>	Наряду с опытными летчицами, пришедшими из аэроклубов, летных школ Гражданского воздушного флота, являвшимися основным костяком полка, ряды его пополнялись девушками — студентками и работницами, имевшими небольшую летную практику в ОСОАВИАХИМовских аэроклубах или же впервые столкнувшимися с авиационным делом. С помощью своих старших товарищей эти девушки за короткое время овладели летным мастерством.</a:t>
            </a:r>
          </a:p>
          <a:p>
            <a:pPr eaLnBrk="1" hangingPunct="1">
              <a:defRPr/>
            </a:pPr>
            <a:endParaRPr lang="ru-RU" altLang="ru-RU" sz="28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Rot="1" noChangeArrowheads="1"/>
          </p:cNvSpPr>
          <p:nvPr>
            <p:ph type="title"/>
          </p:nvPr>
        </p:nvSpPr>
        <p:spPr>
          <a:xfrm>
            <a:off x="3132138" y="188913"/>
            <a:ext cx="5753100" cy="1325562"/>
          </a:xfrm>
        </p:spPr>
        <p:txBody>
          <a:bodyPr/>
          <a:lstStyle/>
          <a:p>
            <a:pPr eaLnBrk="1" hangingPunct="1">
              <a:defRPr/>
            </a:pPr>
            <a:r>
              <a:rPr lang="ru-RU" altLang="ru-RU" sz="3600" b="1" smtClean="0">
                <a:solidFill>
                  <a:srgbClr val="CC3300"/>
                </a:solidFill>
                <a:latin typeface="Stencil" pitchFamily="82" charset="0"/>
              </a:rPr>
              <a:t>Они рассказывают нам …</a:t>
            </a:r>
          </a:p>
        </p:txBody>
      </p:sp>
      <p:sp>
        <p:nvSpPr>
          <p:cNvPr id="16390" name="Rectangle 6"/>
          <p:cNvSpPr>
            <a:spLocks noGrp="1" noRot="1" noChangeArrowheads="1"/>
          </p:cNvSpPr>
          <p:nvPr>
            <p:ph type="body" sz="half" idx="2"/>
          </p:nvPr>
        </p:nvSpPr>
        <p:spPr>
          <a:xfrm>
            <a:off x="4932363" y="1557338"/>
            <a:ext cx="4211637" cy="4535487"/>
          </a:xfrm>
        </p:spPr>
        <p:txBody>
          <a:bodyPr/>
          <a:lstStyle/>
          <a:p>
            <a:pPr eaLnBrk="1" hangingPunct="1">
              <a:buFont typeface="Wingdings" pitchFamily="2" charset="2"/>
              <a:buNone/>
              <a:defRPr/>
            </a:pPr>
            <a:r>
              <a:rPr lang="ru-RU" altLang="ru-RU" sz="2800" b="1" smtClean="0"/>
              <a:t>История одного из этих полков, 46-го гвардейского полка бомбардировщиков, рассказана бывшими летчицами: пилотом Мариной Чечневой</a:t>
            </a:r>
            <a:r>
              <a:rPr lang="ru-RU" altLang="ru-RU" sz="2800" smtClean="0"/>
              <a:t> </a:t>
            </a:r>
          </a:p>
        </p:txBody>
      </p:sp>
      <p:pic>
        <p:nvPicPr>
          <p:cNvPr id="15364" name="Picture 11" descr="марина чечнева перед вылетом"/>
          <p:cNvPicPr>
            <a:picLocks noChangeAspect="1" noChangeArrowheads="1"/>
          </p:cNvPicPr>
          <p:nvPr>
            <p:ph sz="half" idx="1"/>
          </p:nvPr>
        </p:nvPicPr>
        <p:blipFill>
          <a:blip r:embed="rId2"/>
          <a:srcRect/>
          <a:stretch>
            <a:fillRect/>
          </a:stretch>
        </p:blipFill>
        <p:spPr>
          <a:xfrm>
            <a:off x="0" y="0"/>
            <a:ext cx="3079750" cy="3860800"/>
          </a:xfrm>
          <a:noFill/>
        </p:spPr>
      </p:pic>
      <p:pic>
        <p:nvPicPr>
          <p:cNvPr id="15365" name="Picture 12" descr="чечнева в цвете"/>
          <p:cNvPicPr>
            <a:picLocks noChangeAspect="1" noChangeArrowheads="1"/>
          </p:cNvPicPr>
          <p:nvPr/>
        </p:nvPicPr>
        <p:blipFill>
          <a:blip r:embed="rId3"/>
          <a:srcRect/>
          <a:stretch>
            <a:fillRect/>
          </a:stretch>
        </p:blipFill>
        <p:spPr bwMode="auto">
          <a:xfrm>
            <a:off x="2195513" y="2492375"/>
            <a:ext cx="3087687" cy="410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Rot="1" noChangeArrowheads="1"/>
          </p:cNvSpPr>
          <p:nvPr>
            <p:ph type="title"/>
          </p:nvPr>
        </p:nvSpPr>
        <p:spPr>
          <a:xfrm>
            <a:off x="3492500" y="188913"/>
            <a:ext cx="5867400" cy="647700"/>
          </a:xfrm>
        </p:spPr>
        <p:txBody>
          <a:bodyPr/>
          <a:lstStyle/>
          <a:p>
            <a:pPr eaLnBrk="1" hangingPunct="1">
              <a:defRPr/>
            </a:pPr>
            <a:r>
              <a:rPr lang="ru-RU" altLang="ru-RU" sz="3600" b="1" smtClean="0">
                <a:solidFill>
                  <a:srgbClr val="CC3300"/>
                </a:solidFill>
                <a:latin typeface="Stencil" pitchFamily="82" charset="0"/>
              </a:rPr>
              <a:t>Они рассказывают нам …</a:t>
            </a:r>
          </a:p>
        </p:txBody>
      </p:sp>
      <p:sp>
        <p:nvSpPr>
          <p:cNvPr id="18438" name="Rectangle 6"/>
          <p:cNvSpPr>
            <a:spLocks noGrp="1" noRot="1" noChangeArrowheads="1"/>
          </p:cNvSpPr>
          <p:nvPr>
            <p:ph type="body" sz="half" idx="2"/>
          </p:nvPr>
        </p:nvSpPr>
        <p:spPr>
          <a:xfrm>
            <a:off x="539750" y="5084763"/>
            <a:ext cx="4752975" cy="1663700"/>
          </a:xfrm>
        </p:spPr>
        <p:txBody>
          <a:bodyPr/>
          <a:lstStyle/>
          <a:p>
            <a:pPr eaLnBrk="1" hangingPunct="1">
              <a:buFont typeface="Wingdings" pitchFamily="2" charset="2"/>
              <a:buNone/>
              <a:defRPr/>
            </a:pPr>
            <a:r>
              <a:rPr lang="ru-RU" altLang="ru-RU" sz="2800" b="1" smtClean="0"/>
              <a:t>штурманом Ларисой Литвиновой (Розановой).</a:t>
            </a:r>
            <a:r>
              <a:rPr lang="ru-RU" altLang="ru-RU" sz="2800" smtClean="0"/>
              <a:t> </a:t>
            </a:r>
          </a:p>
          <a:p>
            <a:pPr eaLnBrk="1" hangingPunct="1">
              <a:buFont typeface="Wingdings" pitchFamily="2" charset="2"/>
              <a:buNone/>
              <a:defRPr/>
            </a:pPr>
            <a:endParaRPr lang="ru-RU" altLang="ru-RU" sz="2800" smtClean="0"/>
          </a:p>
        </p:txBody>
      </p:sp>
      <p:pic>
        <p:nvPicPr>
          <p:cNvPr id="16388" name="Picture 9" descr="лариса литвинова"/>
          <p:cNvPicPr>
            <a:picLocks noChangeAspect="1" noChangeArrowheads="1"/>
          </p:cNvPicPr>
          <p:nvPr>
            <p:ph sz="half" idx="1"/>
          </p:nvPr>
        </p:nvPicPr>
        <p:blipFill>
          <a:blip r:embed="rId2"/>
          <a:srcRect/>
          <a:stretch>
            <a:fillRect/>
          </a:stretch>
        </p:blipFill>
        <p:spPr>
          <a:xfrm>
            <a:off x="5219700" y="1268413"/>
            <a:ext cx="3532188" cy="5013325"/>
          </a:xfrm>
          <a:noFill/>
        </p:spPr>
      </p:pic>
      <p:pic>
        <p:nvPicPr>
          <p:cNvPr id="16389" name="Picture 10" descr="лариса розанова"/>
          <p:cNvPicPr>
            <a:picLocks noChangeAspect="1" noChangeArrowheads="1"/>
          </p:cNvPicPr>
          <p:nvPr/>
        </p:nvPicPr>
        <p:blipFill>
          <a:blip r:embed="rId3"/>
          <a:srcRect/>
          <a:stretch>
            <a:fillRect/>
          </a:stretch>
        </p:blipFill>
        <p:spPr bwMode="auto">
          <a:xfrm>
            <a:off x="107950" y="188913"/>
            <a:ext cx="3419475" cy="4824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Rot="1" noChangeArrowheads="1"/>
          </p:cNvSpPr>
          <p:nvPr>
            <p:ph type="body" idx="1"/>
          </p:nvPr>
        </p:nvSpPr>
        <p:spPr>
          <a:xfrm>
            <a:off x="1979613" y="5949950"/>
            <a:ext cx="4968875" cy="725488"/>
          </a:xfrm>
        </p:spPr>
        <p:txBody>
          <a:bodyPr/>
          <a:lstStyle/>
          <a:p>
            <a:pPr eaLnBrk="1" hangingPunct="1">
              <a:buFont typeface="Wingdings" pitchFamily="2" charset="2"/>
              <a:buNone/>
              <a:defRPr/>
            </a:pPr>
            <a:r>
              <a:rPr lang="ru-RU" altLang="ru-RU" sz="2400" b="1" smtClean="0"/>
              <a:t>	Начальником штаба полка Ириной Ракобольской. </a:t>
            </a:r>
          </a:p>
        </p:txBody>
      </p:sp>
      <p:pic>
        <p:nvPicPr>
          <p:cNvPr id="17411" name="Picture 6" descr="ракобольская ирина"/>
          <p:cNvPicPr>
            <a:picLocks noChangeAspect="1" noChangeArrowheads="1"/>
          </p:cNvPicPr>
          <p:nvPr/>
        </p:nvPicPr>
        <p:blipFill>
          <a:blip r:embed="rId2"/>
          <a:srcRect/>
          <a:stretch>
            <a:fillRect/>
          </a:stretch>
        </p:blipFill>
        <p:spPr bwMode="auto">
          <a:xfrm>
            <a:off x="395288" y="188913"/>
            <a:ext cx="3876675" cy="5832475"/>
          </a:xfrm>
          <a:prstGeom prst="rect">
            <a:avLst/>
          </a:prstGeom>
          <a:noFill/>
          <a:ln w="9525">
            <a:noFill/>
            <a:miter lim="800000"/>
            <a:headEnd/>
            <a:tailEnd/>
          </a:ln>
        </p:spPr>
      </p:pic>
      <p:pic>
        <p:nvPicPr>
          <p:cNvPr id="17412" name="Picture 7" descr="ракобольская"/>
          <p:cNvPicPr>
            <a:picLocks noChangeAspect="1" noChangeArrowheads="1"/>
          </p:cNvPicPr>
          <p:nvPr/>
        </p:nvPicPr>
        <p:blipFill>
          <a:blip r:embed="rId3"/>
          <a:srcRect/>
          <a:stretch>
            <a:fillRect/>
          </a:stretch>
        </p:blipFill>
        <p:spPr bwMode="auto">
          <a:xfrm>
            <a:off x="4837113" y="260350"/>
            <a:ext cx="3798887" cy="568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Rot="1" noChangeArrowheads="1"/>
          </p:cNvSpPr>
          <p:nvPr>
            <p:ph type="title"/>
          </p:nvPr>
        </p:nvSpPr>
        <p:spPr>
          <a:xfrm>
            <a:off x="468313" y="-242888"/>
            <a:ext cx="8229600" cy="71438"/>
          </a:xfrm>
        </p:spPr>
        <p:txBody>
          <a:bodyPr/>
          <a:lstStyle/>
          <a:p>
            <a:pPr eaLnBrk="1" hangingPunct="1">
              <a:defRPr/>
            </a:pPr>
            <a:endParaRPr lang="ru-RU" altLang="ru-RU" sz="4000" smtClean="0"/>
          </a:p>
        </p:txBody>
      </p:sp>
      <p:sp>
        <p:nvSpPr>
          <p:cNvPr id="20486" name="Rectangle 6"/>
          <p:cNvSpPr>
            <a:spLocks noGrp="1" noRot="1" noChangeArrowheads="1"/>
          </p:cNvSpPr>
          <p:nvPr>
            <p:ph type="body" sz="half" idx="2"/>
          </p:nvPr>
        </p:nvSpPr>
        <p:spPr>
          <a:xfrm>
            <a:off x="250825" y="5273675"/>
            <a:ext cx="6265863" cy="1584325"/>
          </a:xfrm>
        </p:spPr>
        <p:txBody>
          <a:bodyPr/>
          <a:lstStyle/>
          <a:p>
            <a:pPr eaLnBrk="1" hangingPunct="1">
              <a:buFont typeface="Wingdings" pitchFamily="2" charset="2"/>
              <a:buNone/>
              <a:defRPr/>
            </a:pPr>
            <a:r>
              <a:rPr lang="en-US" altLang="ru-RU" sz="2400" smtClean="0"/>
              <a:t>  </a:t>
            </a:r>
            <a:r>
              <a:rPr lang="ru-RU" altLang="ru-RU" sz="2400" b="1" smtClean="0"/>
              <a:t>Они сделали это в книгах «Боевые подруги мои», «Ласточки» над фронтом», «Летят сквозь годы», «Нас называли ночными ведьмами»</a:t>
            </a:r>
          </a:p>
        </p:txBody>
      </p:sp>
      <p:pic>
        <p:nvPicPr>
          <p:cNvPr id="18436" name="Picture 7" descr="Изображение 017"/>
          <p:cNvPicPr>
            <a:picLocks noGrp="1" noChangeAspect="1" noChangeArrowheads="1"/>
          </p:cNvPicPr>
          <p:nvPr>
            <p:ph sz="half" idx="1"/>
          </p:nvPr>
        </p:nvPicPr>
        <p:blipFill>
          <a:blip r:embed="rId2" cstate="email"/>
          <a:srcRect/>
          <a:stretch>
            <a:fillRect/>
          </a:stretch>
        </p:blipFill>
        <p:spPr>
          <a:xfrm>
            <a:off x="179388" y="0"/>
            <a:ext cx="2159000" cy="3455988"/>
          </a:xfrm>
        </p:spPr>
      </p:pic>
      <p:pic>
        <p:nvPicPr>
          <p:cNvPr id="18437" name="Picture 8" descr="5"/>
          <p:cNvPicPr>
            <a:picLocks noChangeAspect="1" noChangeArrowheads="1"/>
          </p:cNvPicPr>
          <p:nvPr/>
        </p:nvPicPr>
        <p:blipFill>
          <a:blip r:embed="rId3" cstate="email"/>
          <a:srcRect/>
          <a:stretch>
            <a:fillRect/>
          </a:stretch>
        </p:blipFill>
        <p:spPr bwMode="auto">
          <a:xfrm>
            <a:off x="4356100" y="1844675"/>
            <a:ext cx="2243138" cy="3311525"/>
          </a:xfrm>
          <a:prstGeom prst="rect">
            <a:avLst/>
          </a:prstGeom>
          <a:noFill/>
          <a:ln w="9525">
            <a:noFill/>
            <a:miter lim="800000"/>
            <a:headEnd/>
            <a:tailEnd/>
          </a:ln>
        </p:spPr>
      </p:pic>
      <p:pic>
        <p:nvPicPr>
          <p:cNvPr id="18438" name="Picture 9" descr="нас называли ночными ведьмами"/>
          <p:cNvPicPr>
            <a:picLocks noChangeAspect="1" noChangeArrowheads="1"/>
          </p:cNvPicPr>
          <p:nvPr/>
        </p:nvPicPr>
        <p:blipFill>
          <a:blip r:embed="rId4" cstate="email"/>
          <a:srcRect/>
          <a:stretch>
            <a:fillRect/>
          </a:stretch>
        </p:blipFill>
        <p:spPr bwMode="auto">
          <a:xfrm>
            <a:off x="6661150" y="2781300"/>
            <a:ext cx="2376488" cy="3240088"/>
          </a:xfrm>
          <a:prstGeom prst="rect">
            <a:avLst/>
          </a:prstGeom>
          <a:noFill/>
          <a:ln w="9525">
            <a:noFill/>
            <a:miter lim="800000"/>
            <a:headEnd/>
            <a:tailEnd/>
          </a:ln>
        </p:spPr>
      </p:pic>
      <p:pic>
        <p:nvPicPr>
          <p:cNvPr id="18439" name="Picture 10" descr="ласточки над фронтом"/>
          <p:cNvPicPr>
            <a:picLocks noChangeAspect="1" noChangeArrowheads="1"/>
          </p:cNvPicPr>
          <p:nvPr/>
        </p:nvPicPr>
        <p:blipFill>
          <a:blip r:embed="rId5" cstate="email"/>
          <a:srcRect/>
          <a:stretch>
            <a:fillRect/>
          </a:stretch>
        </p:blipFill>
        <p:spPr bwMode="auto">
          <a:xfrm>
            <a:off x="2195513" y="1125538"/>
            <a:ext cx="2262187" cy="3529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YouTube -  . quot  quot....wmv">
            <a:hlinkClick r:id="" action="ppaction://media"/>
          </p:cNvPr>
          <p:cNvPicPr>
            <a:picLocks noRot="1" noChangeAspect="1" noChangeArrowheads="1"/>
          </p:cNvPicPr>
          <p:nvPr>
            <a:videoFile r:link="rId1"/>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82452" fill="hold"/>
                                        <p:tgtEl>
                                          <p:spTgt spid="11674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6740"/>
                </p:tgtEl>
              </p:cMediaNode>
            </p:video>
            <p:seq concurrent="1" nextAc="seek">
              <p:cTn id="8" restart="whenNotActive" fill="hold" evtFilter="cancelBubble" nodeType="interactiveSeq">
                <p:stCondLst>
                  <p:cond evt="onClick" delay="0">
                    <p:tgtEl>
                      <p:spTgt spid="11674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16740"/>
                                        </p:tgtEl>
                                      </p:cBhvr>
                                    </p:cmd>
                                  </p:childTnLst>
                                </p:cTn>
                              </p:par>
                            </p:childTnLst>
                          </p:cTn>
                        </p:par>
                      </p:childTnLst>
                    </p:cTn>
                  </p:par>
                </p:childTnLst>
              </p:cTn>
              <p:nextCondLst>
                <p:cond evt="onClick" delay="0">
                  <p:tgtEl>
                    <p:spTgt spid="116740"/>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Rot="1" noChangeArrowheads="1"/>
          </p:cNvSpPr>
          <p:nvPr>
            <p:ph type="title"/>
          </p:nvPr>
        </p:nvSpPr>
        <p:spPr>
          <a:xfrm>
            <a:off x="539750" y="-171450"/>
            <a:ext cx="8147050" cy="836613"/>
          </a:xfrm>
        </p:spPr>
        <p:txBody>
          <a:bodyPr/>
          <a:lstStyle/>
          <a:p>
            <a:pPr eaLnBrk="1" hangingPunct="1">
              <a:defRPr/>
            </a:pPr>
            <a:r>
              <a:rPr lang="ru-RU" altLang="ru-RU" sz="3600" b="1" smtClean="0">
                <a:solidFill>
                  <a:srgbClr val="CC3300"/>
                </a:solidFill>
                <a:latin typeface="Stencil" pitchFamily="82" charset="0"/>
              </a:rPr>
              <a:t>Боевой путь полка</a:t>
            </a:r>
          </a:p>
        </p:txBody>
      </p:sp>
      <p:sp>
        <p:nvSpPr>
          <p:cNvPr id="22534" name="Rectangle 6"/>
          <p:cNvSpPr>
            <a:spLocks noGrp="1" noRot="1" noChangeArrowheads="1"/>
          </p:cNvSpPr>
          <p:nvPr>
            <p:ph type="body" sz="half" idx="2"/>
          </p:nvPr>
        </p:nvSpPr>
        <p:spPr>
          <a:xfrm>
            <a:off x="69850" y="5084763"/>
            <a:ext cx="9074150" cy="1773237"/>
          </a:xfrm>
        </p:spPr>
        <p:txBody>
          <a:bodyPr/>
          <a:lstStyle/>
          <a:p>
            <a:pPr eaLnBrk="1" hangingPunct="1">
              <a:lnSpc>
                <a:spcPct val="90000"/>
              </a:lnSpc>
              <a:buFont typeface="Wingdings" pitchFamily="2" charset="2"/>
              <a:buNone/>
              <a:defRPr/>
            </a:pPr>
            <a:r>
              <a:rPr lang="ru-RU" altLang="ru-RU" sz="2000" b="1" smtClean="0"/>
              <a:t>На этой карте вы видите боевой путь полка, который начался в Энгельсе, а закончился на территории Германии. Полк сражался на различных участках фронта: в донских степях, у отрогов Кавказа, на Кубани, под Новороссийском и Севастополем, в Белоруссии, в Польше и Германии — и всюду он успешно выполнял задачи, поставленные перед ним командованием.</a:t>
            </a:r>
            <a:r>
              <a:rPr lang="ru-RU" altLang="ru-RU" sz="2000" smtClean="0"/>
              <a:t> </a:t>
            </a:r>
          </a:p>
        </p:txBody>
      </p:sp>
      <p:pic>
        <p:nvPicPr>
          <p:cNvPr id="20484" name="Picture 9" descr="Изображение 007"/>
          <p:cNvPicPr>
            <a:picLocks noGrp="1" noChangeAspect="1" noChangeArrowheads="1"/>
          </p:cNvPicPr>
          <p:nvPr>
            <p:ph sz="half" idx="1"/>
          </p:nvPr>
        </p:nvPicPr>
        <p:blipFill>
          <a:blip r:embed="rId2" cstate="email"/>
          <a:srcRect/>
          <a:stretch>
            <a:fillRect/>
          </a:stretch>
        </p:blipFill>
        <p:spPr>
          <a:xfrm>
            <a:off x="827088" y="525463"/>
            <a:ext cx="7777162" cy="44958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Rot="1" noChangeArrowheads="1"/>
          </p:cNvSpPr>
          <p:nvPr>
            <p:ph type="title"/>
          </p:nvPr>
        </p:nvSpPr>
        <p:spPr>
          <a:xfrm>
            <a:off x="301625" y="228600"/>
            <a:ext cx="8510588" cy="901700"/>
          </a:xfrm>
        </p:spPr>
        <p:txBody>
          <a:bodyPr/>
          <a:lstStyle/>
          <a:p>
            <a:pPr eaLnBrk="1" hangingPunct="1">
              <a:defRPr/>
            </a:pPr>
            <a:r>
              <a:rPr lang="ru-RU" altLang="ru-RU" sz="3600" smtClean="0">
                <a:solidFill>
                  <a:srgbClr val="CC3300"/>
                </a:solidFill>
                <a:latin typeface="Stencil" pitchFamily="82" charset="0"/>
              </a:rPr>
              <a:t>ВТОРАЯ   МИРОВАЯ  ВОЙНА</a:t>
            </a:r>
          </a:p>
        </p:txBody>
      </p:sp>
      <p:sp>
        <p:nvSpPr>
          <p:cNvPr id="3078" name="Rectangle 6"/>
          <p:cNvSpPr>
            <a:spLocks noGrp="1" noRot="1" noChangeArrowheads="1"/>
          </p:cNvSpPr>
          <p:nvPr>
            <p:ph type="body" sz="half" idx="2"/>
          </p:nvPr>
        </p:nvSpPr>
        <p:spPr>
          <a:xfrm>
            <a:off x="6156325" y="1600200"/>
            <a:ext cx="2987675" cy="5257800"/>
          </a:xfrm>
        </p:spPr>
        <p:txBody>
          <a:bodyPr/>
          <a:lstStyle/>
          <a:p>
            <a:pPr eaLnBrk="1" hangingPunct="1">
              <a:lnSpc>
                <a:spcPct val="90000"/>
              </a:lnSpc>
              <a:buFont typeface="Wingdings" pitchFamily="2" charset="2"/>
              <a:buNone/>
              <a:defRPr/>
            </a:pPr>
            <a:r>
              <a:rPr lang="ru-RU" altLang="ru-RU" sz="2800" b="1" smtClean="0"/>
              <a:t>   </a:t>
            </a:r>
            <a:r>
              <a:rPr lang="ru-RU" altLang="ru-RU" sz="2000" b="1" smtClean="0"/>
              <a:t>ВТОРАЯ МИРОВАЯ ВОЙНА БЫЛА САМЫМ БОЛЬШИМ ВОЕННЫМ КОНФЛИКТОМ В ИСТОРИИ ЧЕЛОВЕЧЕСТВА. </a:t>
            </a:r>
          </a:p>
          <a:p>
            <a:pPr eaLnBrk="1" hangingPunct="1">
              <a:lnSpc>
                <a:spcPct val="90000"/>
              </a:lnSpc>
              <a:buFont typeface="Wingdings" pitchFamily="2" charset="2"/>
              <a:buNone/>
              <a:defRPr/>
            </a:pPr>
            <a:r>
              <a:rPr lang="ru-RU" altLang="ru-RU" sz="2000" b="1" smtClean="0"/>
              <a:t>    НАЦИСТСКАЯ ГЕРМАНИЯ  ПРИНЕСЛА МИЛЛИОНАМ ЛЮДЕЙ НЕВООБРАЗИМЫЕ СТРАДАНИЯ И ГОРЕ.</a:t>
            </a:r>
          </a:p>
        </p:txBody>
      </p:sp>
      <p:pic>
        <p:nvPicPr>
          <p:cNvPr id="2" name="Picture 7" descr="Изображение 010"/>
          <p:cNvPicPr>
            <a:picLocks noGrp="1" noChangeAspect="1" noChangeArrowheads="1"/>
          </p:cNvPicPr>
          <p:nvPr>
            <p:ph sz="half" idx="1"/>
          </p:nvPr>
        </p:nvPicPr>
        <p:blipFill>
          <a:blip r:embed="rId2" cstate="email"/>
          <a:srcRect/>
          <a:stretch>
            <a:fillRect/>
          </a:stretch>
        </p:blipFill>
        <p:spPr>
          <a:xfrm>
            <a:off x="0" y="1484313"/>
            <a:ext cx="6443663" cy="5113337"/>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Rot="1" noChangeArrowheads="1"/>
          </p:cNvSpPr>
          <p:nvPr>
            <p:ph type="title"/>
          </p:nvPr>
        </p:nvSpPr>
        <p:spPr>
          <a:xfrm>
            <a:off x="395288" y="-171450"/>
            <a:ext cx="8229600" cy="922338"/>
          </a:xfrm>
        </p:spPr>
        <p:txBody>
          <a:bodyPr/>
          <a:lstStyle/>
          <a:p>
            <a:pPr eaLnBrk="1" hangingPunct="1">
              <a:defRPr/>
            </a:pPr>
            <a:r>
              <a:rPr lang="ru-RU" altLang="ru-RU" sz="3600" b="1" smtClean="0">
                <a:solidFill>
                  <a:srgbClr val="CC3300"/>
                </a:solidFill>
                <a:latin typeface="Stencil" pitchFamily="82" charset="0"/>
              </a:rPr>
              <a:t>Боевой путь полка</a:t>
            </a:r>
          </a:p>
        </p:txBody>
      </p:sp>
      <p:sp>
        <p:nvSpPr>
          <p:cNvPr id="24582" name="Rectangle 6"/>
          <p:cNvSpPr>
            <a:spLocks noGrp="1" noRot="1" noChangeArrowheads="1"/>
          </p:cNvSpPr>
          <p:nvPr>
            <p:ph type="body" sz="half" idx="2"/>
          </p:nvPr>
        </p:nvSpPr>
        <p:spPr>
          <a:xfrm>
            <a:off x="0" y="4508500"/>
            <a:ext cx="8964613" cy="2016125"/>
          </a:xfrm>
        </p:spPr>
        <p:txBody>
          <a:bodyPr/>
          <a:lstStyle/>
          <a:p>
            <a:pPr eaLnBrk="1" hangingPunct="1">
              <a:buFont typeface="Wingdings" pitchFamily="2" charset="2"/>
              <a:buNone/>
              <a:defRPr/>
            </a:pPr>
            <a:r>
              <a:rPr lang="ru-RU" altLang="ru-RU" sz="1800" b="1" smtClean="0"/>
              <a:t>Это был путь замечательных побед, невероятных потерь, невиданного мужества и ежедневного подвига. С честью выдержав первые испытания войны, полк совершенствовался и закалялся в боях. Девушки-авиаторы мужественно переносили лишения и невзгоды тяжелой военной поры и трудности походной жизни. Они теряли своих подруг, павших смертью храбрых в боях за Родину. Но кровь героев еще крепче цементировала ряды полка. Во имя павших, продолжая их дело, девушки усиливали свои удары по врагу.</a:t>
            </a:r>
            <a:r>
              <a:rPr lang="ru-RU" altLang="ru-RU" sz="2000" smtClean="0"/>
              <a:t> </a:t>
            </a:r>
          </a:p>
        </p:txBody>
      </p:sp>
      <p:pic>
        <p:nvPicPr>
          <p:cNvPr id="21508" name="Picture 11" descr="летный состав полка"/>
          <p:cNvPicPr>
            <a:picLocks noChangeAspect="1" noChangeArrowheads="1"/>
          </p:cNvPicPr>
          <p:nvPr>
            <p:ph sz="half" idx="1"/>
          </p:nvPr>
        </p:nvPicPr>
        <p:blipFill>
          <a:blip r:embed="rId2"/>
          <a:srcRect/>
          <a:stretch>
            <a:fillRect/>
          </a:stretch>
        </p:blipFill>
        <p:spPr>
          <a:xfrm>
            <a:off x="1042988" y="692150"/>
            <a:ext cx="5903912" cy="3849688"/>
          </a:xfrm>
          <a:noFill/>
        </p:spPr>
      </p:pic>
      <p:sp>
        <p:nvSpPr>
          <p:cNvPr id="21509" name="Text Box 12"/>
          <p:cNvSpPr txBox="1">
            <a:spLocks noChangeArrowheads="1"/>
          </p:cNvSpPr>
          <p:nvPr/>
        </p:nvSpPr>
        <p:spPr bwMode="auto">
          <a:xfrm>
            <a:off x="7235825" y="1844675"/>
            <a:ext cx="1570038" cy="1190625"/>
          </a:xfrm>
          <a:prstGeom prst="rect">
            <a:avLst/>
          </a:prstGeom>
          <a:noFill/>
          <a:ln w="9525">
            <a:noFill/>
            <a:miter lim="800000"/>
            <a:headEnd/>
            <a:tailEnd/>
          </a:ln>
          <a:effectLst/>
        </p:spPr>
        <p:txBody>
          <a:bodyPr>
            <a:spAutoFit/>
          </a:bodyPr>
          <a:lstStyle/>
          <a:p>
            <a:r>
              <a:rPr lang="ru-RU" altLang="ru-RU"/>
              <a:t>Фотография полка . 1942 год станица Ассиновская</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Rot="1" noChangeArrowheads="1"/>
          </p:cNvSpPr>
          <p:nvPr>
            <p:ph type="title"/>
          </p:nvPr>
        </p:nvSpPr>
        <p:spPr>
          <a:xfrm>
            <a:off x="4500563" y="0"/>
            <a:ext cx="4392612" cy="576263"/>
          </a:xfrm>
        </p:spPr>
        <p:txBody>
          <a:bodyPr/>
          <a:lstStyle/>
          <a:p>
            <a:pPr eaLnBrk="1" hangingPunct="1">
              <a:defRPr/>
            </a:pPr>
            <a:r>
              <a:rPr lang="ru-RU" altLang="ru-RU" sz="4000" b="1" smtClean="0">
                <a:solidFill>
                  <a:srgbClr val="CC3300"/>
                </a:solidFill>
                <a:latin typeface="Stencil" pitchFamily="82" charset="0"/>
              </a:rPr>
              <a:t>Командир полка</a:t>
            </a:r>
          </a:p>
        </p:txBody>
      </p:sp>
      <p:sp>
        <p:nvSpPr>
          <p:cNvPr id="26630" name="Rectangle 6"/>
          <p:cNvSpPr>
            <a:spLocks noGrp="1" noRot="1" noChangeArrowheads="1"/>
          </p:cNvSpPr>
          <p:nvPr>
            <p:ph type="body" sz="half" idx="2"/>
          </p:nvPr>
        </p:nvSpPr>
        <p:spPr>
          <a:xfrm>
            <a:off x="4356100" y="981075"/>
            <a:ext cx="5003800" cy="6480175"/>
          </a:xfrm>
        </p:spPr>
        <p:txBody>
          <a:bodyPr/>
          <a:lstStyle/>
          <a:p>
            <a:pPr eaLnBrk="1" hangingPunct="1">
              <a:buFont typeface="Wingdings" pitchFamily="2" charset="2"/>
              <a:buNone/>
              <a:defRPr/>
            </a:pPr>
            <a:r>
              <a:rPr lang="ru-RU" altLang="ru-RU" sz="2800" smtClean="0"/>
              <a:t> </a:t>
            </a:r>
            <a:r>
              <a:rPr lang="ru-RU" altLang="ru-RU" sz="2800" b="1" smtClean="0"/>
              <a:t>Командир 46-го НБАП</a:t>
            </a:r>
            <a:r>
              <a:rPr lang="ru-RU" altLang="ru-RU" sz="2800" smtClean="0"/>
              <a:t> </a:t>
            </a:r>
            <a:r>
              <a:rPr lang="ru-RU" altLang="ru-RU" b="1" smtClean="0">
                <a:solidFill>
                  <a:srgbClr val="FF0000"/>
                </a:solidFill>
              </a:rPr>
              <a:t>Евдокия Давыдовна Бершанская</a:t>
            </a:r>
            <a:r>
              <a:rPr lang="ru-RU" altLang="ru-RU" sz="2800" smtClean="0"/>
              <a:t> </a:t>
            </a:r>
            <a:r>
              <a:rPr lang="ru-RU" altLang="ru-RU" sz="2800" b="1" smtClean="0"/>
              <a:t>(1918—1982), руководя полком,</a:t>
            </a:r>
            <a:r>
              <a:rPr lang="ru-RU" altLang="ru-RU" sz="2800" smtClean="0"/>
              <a:t> </a:t>
            </a:r>
            <a:r>
              <a:rPr lang="ru-RU" altLang="ru-RU" sz="2800" b="1" smtClean="0"/>
              <a:t>сумела доказать скептикам, что женская авиачасть имеет право на существование и может воевать наравне с мужскими частями, а порой — и успешнее их. </a:t>
            </a:r>
          </a:p>
        </p:txBody>
      </p:sp>
      <p:pic>
        <p:nvPicPr>
          <p:cNvPr id="22532" name="Picture 13" descr="евдокия бершанская"/>
          <p:cNvPicPr>
            <a:picLocks noChangeAspect="1" noChangeArrowheads="1"/>
          </p:cNvPicPr>
          <p:nvPr>
            <p:ph sz="half" idx="1"/>
          </p:nvPr>
        </p:nvPicPr>
        <p:blipFill>
          <a:blip r:embed="rId2"/>
          <a:srcRect/>
          <a:stretch>
            <a:fillRect/>
          </a:stretch>
        </p:blipFill>
        <p:spPr>
          <a:xfrm>
            <a:off x="250825" y="476250"/>
            <a:ext cx="4262438" cy="6048375"/>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rrowheads="1"/>
          </p:cNvSpPr>
          <p:nvPr>
            <p:ph type="title"/>
          </p:nvPr>
        </p:nvSpPr>
        <p:spPr>
          <a:xfrm>
            <a:off x="0" y="6321425"/>
            <a:ext cx="4500563" cy="536575"/>
          </a:xfrm>
        </p:spPr>
        <p:txBody>
          <a:bodyPr/>
          <a:lstStyle/>
          <a:p>
            <a:pPr eaLnBrk="1" hangingPunct="1">
              <a:defRPr/>
            </a:pPr>
            <a:r>
              <a:rPr lang="ru-RU" altLang="ru-RU" sz="2000" b="1" i="1" smtClean="0">
                <a:solidFill>
                  <a:srgbClr val="CC3300"/>
                </a:solidFill>
              </a:rPr>
              <a:t>После вручения Гвардейского Знамени</a:t>
            </a:r>
          </a:p>
        </p:txBody>
      </p:sp>
      <p:sp>
        <p:nvSpPr>
          <p:cNvPr id="109571" name="Rectangle 3"/>
          <p:cNvSpPr>
            <a:spLocks noGrp="1" noRot="1" noChangeArrowheads="1"/>
          </p:cNvSpPr>
          <p:nvPr>
            <p:ph type="body" idx="1"/>
          </p:nvPr>
        </p:nvSpPr>
        <p:spPr>
          <a:xfrm>
            <a:off x="4643438" y="1196975"/>
            <a:ext cx="4500562" cy="5661025"/>
          </a:xfrm>
        </p:spPr>
        <p:txBody>
          <a:bodyPr/>
          <a:lstStyle/>
          <a:p>
            <a:pPr eaLnBrk="1" hangingPunct="1">
              <a:buFont typeface="Wingdings" pitchFamily="2" charset="2"/>
              <a:buNone/>
              <a:defRPr/>
            </a:pPr>
            <a:r>
              <a:rPr lang="ru-RU" altLang="ru-RU" b="1" smtClean="0">
                <a:solidFill>
                  <a:srgbClr val="CC3300"/>
                </a:solidFill>
              </a:rPr>
              <a:t>	8 февраля 1943 г.</a:t>
            </a:r>
            <a:r>
              <a:rPr lang="ru-RU" altLang="ru-RU" b="1" smtClean="0"/>
              <a:t> 588 НБАП, которым командовала Е.Д. Бершанская, первым в дивизии стал гвардейским и получил наименование </a:t>
            </a:r>
          </a:p>
          <a:p>
            <a:pPr eaLnBrk="1" hangingPunct="1">
              <a:buFont typeface="Wingdings" pitchFamily="2" charset="2"/>
              <a:buNone/>
              <a:defRPr/>
            </a:pPr>
            <a:r>
              <a:rPr lang="ru-RU" altLang="ru-RU" b="1" smtClean="0"/>
              <a:t>	</a:t>
            </a:r>
            <a:r>
              <a:rPr lang="ru-RU" altLang="ru-RU" b="1" smtClean="0">
                <a:solidFill>
                  <a:srgbClr val="CC3300"/>
                </a:solidFill>
              </a:rPr>
              <a:t>46 гв.НБАП. </a:t>
            </a:r>
          </a:p>
        </p:txBody>
      </p:sp>
      <p:pic>
        <p:nvPicPr>
          <p:cNvPr id="23556" name="Picture 4" descr="после вручения гвардейского знамени"/>
          <p:cNvPicPr>
            <a:picLocks noChangeAspect="1" noChangeArrowheads="1"/>
          </p:cNvPicPr>
          <p:nvPr/>
        </p:nvPicPr>
        <p:blipFill>
          <a:blip r:embed="rId2"/>
          <a:srcRect/>
          <a:stretch>
            <a:fillRect/>
          </a:stretch>
        </p:blipFill>
        <p:spPr bwMode="auto">
          <a:xfrm>
            <a:off x="0" y="0"/>
            <a:ext cx="4787900" cy="6308725"/>
          </a:xfrm>
          <a:prstGeom prst="rect">
            <a:avLst/>
          </a:prstGeom>
          <a:noFill/>
          <a:ln w="9525">
            <a:noFill/>
            <a:miter lim="800000"/>
            <a:headEnd/>
            <a:tailEnd/>
          </a:ln>
        </p:spPr>
      </p:pic>
      <p:sp>
        <p:nvSpPr>
          <p:cNvPr id="109573" name="Text Box 5"/>
          <p:cNvSpPr txBox="1">
            <a:spLocks noChangeArrowheads="1"/>
          </p:cNvSpPr>
          <p:nvPr/>
        </p:nvSpPr>
        <p:spPr bwMode="auto">
          <a:xfrm>
            <a:off x="5076825" y="188913"/>
            <a:ext cx="3019425"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r>
              <a:rPr lang="ru-RU" altLang="ru-RU" sz="4000" b="1">
                <a:solidFill>
                  <a:srgbClr val="CC3300"/>
                </a:solidFill>
                <a:effectLst>
                  <a:outerShdw blurRad="38100" dist="38100" dir="2700000" algn="tl">
                    <a:srgbClr val="000000"/>
                  </a:outerShdw>
                </a:effectLst>
              </a:rPr>
              <a:t>46 гв.НБАП</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a:xfrm>
            <a:off x="323850" y="0"/>
            <a:ext cx="8569325" cy="620713"/>
          </a:xfrm>
        </p:spPr>
        <p:txBody>
          <a:bodyPr/>
          <a:lstStyle/>
          <a:p>
            <a:pPr eaLnBrk="1" hangingPunct="1">
              <a:defRPr/>
            </a:pPr>
            <a:r>
              <a:rPr lang="ru-RU" altLang="ru-RU" sz="3600" b="1" smtClean="0">
                <a:solidFill>
                  <a:srgbClr val="CC3300"/>
                </a:solidFill>
              </a:rPr>
              <a:t>Боевые награды</a:t>
            </a:r>
          </a:p>
        </p:txBody>
      </p:sp>
      <p:sp>
        <p:nvSpPr>
          <p:cNvPr id="112643" name="Rectangle 3"/>
          <p:cNvSpPr>
            <a:spLocks noGrp="1" noRot="1" noChangeArrowheads="1"/>
          </p:cNvSpPr>
          <p:nvPr>
            <p:ph type="body" idx="1"/>
          </p:nvPr>
        </p:nvSpPr>
        <p:spPr>
          <a:xfrm>
            <a:off x="0" y="4941888"/>
            <a:ext cx="9144000" cy="2565400"/>
          </a:xfrm>
        </p:spPr>
        <p:txBody>
          <a:bodyPr/>
          <a:lstStyle/>
          <a:p>
            <a:pPr eaLnBrk="1" hangingPunct="1">
              <a:lnSpc>
                <a:spcPct val="90000"/>
              </a:lnSpc>
              <a:buFont typeface="Wingdings" pitchFamily="2" charset="2"/>
              <a:buNone/>
              <a:defRPr/>
            </a:pPr>
            <a:r>
              <a:rPr lang="ru-RU" altLang="ru-RU" sz="2400" b="1" smtClean="0"/>
              <a:t>	За годы войны полк совершил 24 тысячи боевых вылетов, сбросил на противника более 300 тысяч тонн бомб. </a:t>
            </a:r>
            <a:r>
              <a:rPr lang="ru-RU" altLang="ru-RU" sz="2400" b="1" smtClean="0">
                <a:solidFill>
                  <a:srgbClr val="CC3300"/>
                </a:solidFill>
              </a:rPr>
              <a:t>23 летчицы</a:t>
            </a:r>
            <a:r>
              <a:rPr lang="ru-RU" altLang="ru-RU" sz="2400" b="1" smtClean="0"/>
              <a:t> полка стали </a:t>
            </a:r>
            <a:r>
              <a:rPr lang="ru-RU" altLang="ru-RU" sz="2400" b="1" smtClean="0">
                <a:solidFill>
                  <a:srgbClr val="CC3300"/>
                </a:solidFill>
              </a:rPr>
              <a:t>Героями Советского Союза</a:t>
            </a:r>
            <a:r>
              <a:rPr lang="ru-RU" altLang="ru-RU" sz="2400" b="1" smtClean="0"/>
              <a:t>. Сама Е.Д. Бершанская единственной из женщин была награждена Орденом Суворова.</a:t>
            </a:r>
          </a:p>
          <a:p>
            <a:pPr eaLnBrk="1" hangingPunct="1">
              <a:lnSpc>
                <a:spcPct val="90000"/>
              </a:lnSpc>
              <a:defRPr/>
            </a:pPr>
            <a:endParaRPr lang="ru-RU" altLang="ru-RU" sz="2400" smtClean="0"/>
          </a:p>
        </p:txBody>
      </p:sp>
      <p:pic>
        <p:nvPicPr>
          <p:cNvPr id="24580" name="Picture 4" descr="вручение знамани"/>
          <p:cNvPicPr>
            <a:picLocks noChangeAspect="1" noChangeArrowheads="1"/>
          </p:cNvPicPr>
          <p:nvPr/>
        </p:nvPicPr>
        <p:blipFill>
          <a:blip r:embed="rId2"/>
          <a:srcRect/>
          <a:stretch>
            <a:fillRect/>
          </a:stretch>
        </p:blipFill>
        <p:spPr bwMode="auto">
          <a:xfrm>
            <a:off x="1116013" y="692150"/>
            <a:ext cx="6696075" cy="432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468313" y="-242888"/>
            <a:ext cx="8229600" cy="908051"/>
          </a:xfrm>
        </p:spPr>
        <p:txBody>
          <a:bodyPr/>
          <a:lstStyle/>
          <a:p>
            <a:pPr eaLnBrk="1" hangingPunct="1">
              <a:defRPr/>
            </a:pPr>
            <a:r>
              <a:rPr lang="ru-RU" altLang="ru-RU" sz="3600" b="1" smtClean="0">
                <a:solidFill>
                  <a:srgbClr val="CC3300"/>
                </a:solidFill>
                <a:latin typeface="Stencil" pitchFamily="82" charset="0"/>
              </a:rPr>
              <a:t>Летный состав</a:t>
            </a:r>
          </a:p>
        </p:txBody>
      </p:sp>
      <p:sp>
        <p:nvSpPr>
          <p:cNvPr id="30725" name="Rectangle 5"/>
          <p:cNvSpPr>
            <a:spLocks noGrp="1" noRot="1" noChangeArrowheads="1"/>
          </p:cNvSpPr>
          <p:nvPr>
            <p:ph type="body" sz="half" idx="2"/>
          </p:nvPr>
        </p:nvSpPr>
        <p:spPr>
          <a:xfrm>
            <a:off x="0" y="5849938"/>
            <a:ext cx="9144000" cy="1008062"/>
          </a:xfrm>
        </p:spPr>
        <p:txBody>
          <a:bodyPr/>
          <a:lstStyle/>
          <a:p>
            <a:pPr eaLnBrk="1" hangingPunct="1">
              <a:buFont typeface="Wingdings" pitchFamily="2" charset="2"/>
              <a:buNone/>
              <a:defRPr/>
            </a:pPr>
            <a:r>
              <a:rPr lang="en-US" altLang="ru-RU" sz="2000" b="1" smtClean="0"/>
              <a:t>    </a:t>
            </a:r>
            <a:r>
              <a:rPr lang="ru-RU" altLang="ru-RU" sz="2000" b="1" smtClean="0"/>
              <a:t>Все девушки были добровольцами, и большинству из них было менее 20 лет.</a:t>
            </a:r>
          </a:p>
          <a:p>
            <a:pPr eaLnBrk="1" hangingPunct="1">
              <a:lnSpc>
                <a:spcPct val="80000"/>
              </a:lnSpc>
              <a:buFont typeface="Wingdings" pitchFamily="2" charset="2"/>
              <a:buNone/>
              <a:defRPr/>
            </a:pPr>
            <a:r>
              <a:rPr lang="ru-RU" altLang="ru-RU" sz="2000" b="1" smtClean="0"/>
              <a:t>	</a:t>
            </a:r>
          </a:p>
        </p:txBody>
      </p:sp>
      <p:pic>
        <p:nvPicPr>
          <p:cNvPr id="25604" name="Picture 6" descr="586th"/>
          <p:cNvPicPr>
            <a:picLocks noGrp="1" noChangeAspect="1" noChangeArrowheads="1"/>
          </p:cNvPicPr>
          <p:nvPr>
            <p:ph sz="half" idx="1"/>
          </p:nvPr>
        </p:nvPicPr>
        <p:blipFill>
          <a:blip r:embed="rId2"/>
          <a:srcRect/>
          <a:stretch>
            <a:fillRect/>
          </a:stretch>
        </p:blipFill>
        <p:spPr>
          <a:xfrm>
            <a:off x="179388" y="476250"/>
            <a:ext cx="8640762" cy="5221288"/>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Rot="1" noChangeArrowheads="1"/>
          </p:cNvSpPr>
          <p:nvPr>
            <p:ph type="title"/>
          </p:nvPr>
        </p:nvSpPr>
        <p:spPr>
          <a:xfrm>
            <a:off x="457200" y="0"/>
            <a:ext cx="8229600" cy="836613"/>
          </a:xfrm>
        </p:spPr>
        <p:txBody>
          <a:bodyPr/>
          <a:lstStyle/>
          <a:p>
            <a:pPr eaLnBrk="1" hangingPunct="1">
              <a:defRPr/>
            </a:pPr>
            <a:r>
              <a:rPr lang="ru-RU" altLang="ru-RU" sz="3600" b="1" smtClean="0">
                <a:solidFill>
                  <a:srgbClr val="CC3300"/>
                </a:solidFill>
                <a:latin typeface="Stencil" pitchFamily="82" charset="0"/>
              </a:rPr>
              <a:t>Пилоты через несколько месяцев</a:t>
            </a:r>
          </a:p>
        </p:txBody>
      </p:sp>
      <p:sp>
        <p:nvSpPr>
          <p:cNvPr id="28678" name="Rectangle 6"/>
          <p:cNvSpPr>
            <a:spLocks noGrp="1" noRot="1" noChangeArrowheads="1"/>
          </p:cNvSpPr>
          <p:nvPr>
            <p:ph type="body" sz="half" idx="2"/>
          </p:nvPr>
        </p:nvSpPr>
        <p:spPr>
          <a:xfrm>
            <a:off x="179388" y="5589588"/>
            <a:ext cx="8785225" cy="1268412"/>
          </a:xfrm>
        </p:spPr>
        <p:txBody>
          <a:bodyPr/>
          <a:lstStyle/>
          <a:p>
            <a:pPr eaLnBrk="1" hangingPunct="1">
              <a:buFont typeface="Wingdings" pitchFamily="2" charset="2"/>
              <a:buNone/>
              <a:defRPr/>
            </a:pPr>
            <a:r>
              <a:rPr lang="en-US" altLang="ru-RU" sz="2800" smtClean="0"/>
              <a:t>    </a:t>
            </a:r>
            <a:endParaRPr lang="ru-RU" altLang="ru-RU" sz="2800" smtClean="0"/>
          </a:p>
        </p:txBody>
      </p:sp>
      <p:pic>
        <p:nvPicPr>
          <p:cNvPr id="26628" name="Picture 9" descr="586iap"/>
          <p:cNvPicPr>
            <a:picLocks noGrp="1" noChangeAspect="1" noChangeArrowheads="1"/>
          </p:cNvPicPr>
          <p:nvPr>
            <p:ph sz="half" idx="1"/>
          </p:nvPr>
        </p:nvPicPr>
        <p:blipFill>
          <a:blip r:embed="rId2"/>
          <a:srcRect/>
          <a:stretch>
            <a:fillRect/>
          </a:stretch>
        </p:blipFill>
        <p:spPr>
          <a:xfrm>
            <a:off x="539750" y="692150"/>
            <a:ext cx="8064500" cy="4897438"/>
          </a:xfrm>
        </p:spPr>
      </p:pic>
      <p:sp>
        <p:nvSpPr>
          <p:cNvPr id="28682" name="Rectangle 10"/>
          <p:cNvSpPr>
            <a:spLocks noChangeArrowheads="1"/>
          </p:cNvSpPr>
          <p:nvPr/>
        </p:nvSpPr>
        <p:spPr bwMode="auto">
          <a:xfrm>
            <a:off x="250825" y="5546725"/>
            <a:ext cx="8893175"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20000"/>
              </a:spcBef>
              <a:buClr>
                <a:schemeClr val="hlink"/>
              </a:buClr>
              <a:buFont typeface="Wingdings" pitchFamily="2" charset="2"/>
              <a:buNone/>
              <a:defRPr/>
            </a:pPr>
            <a:r>
              <a:rPr lang="ru-RU" altLang="ru-RU" sz="2000" b="1">
                <a:effectLst>
                  <a:outerShdw blurRad="38100" dist="38100" dir="2700000" algn="tl">
                    <a:srgbClr val="000000"/>
                  </a:outerShdw>
                </a:effectLst>
              </a:rPr>
              <a:t>Некоторые из них летали еще до войны, но многие вынуждены были начинать с нуля. Однако, через несколько месяцев женщины умели делать то, чему большинство мужчин в мирное время учились в течение 4-х лет.</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Rot="1" noChangeArrowheads="1"/>
          </p:cNvSpPr>
          <p:nvPr>
            <p:ph type="title"/>
          </p:nvPr>
        </p:nvSpPr>
        <p:spPr>
          <a:xfrm>
            <a:off x="468313" y="-171450"/>
            <a:ext cx="8229600" cy="908050"/>
          </a:xfrm>
        </p:spPr>
        <p:txBody>
          <a:bodyPr/>
          <a:lstStyle/>
          <a:p>
            <a:pPr eaLnBrk="1" hangingPunct="1">
              <a:defRPr/>
            </a:pPr>
            <a:r>
              <a:rPr lang="ru-RU" altLang="ru-RU" sz="3600" b="1" smtClean="0">
                <a:solidFill>
                  <a:srgbClr val="CC3300"/>
                </a:solidFill>
                <a:latin typeface="Stencil" pitchFamily="82" charset="0"/>
              </a:rPr>
              <a:t>Легендарные ПО - 2</a:t>
            </a:r>
          </a:p>
        </p:txBody>
      </p:sp>
      <p:sp>
        <p:nvSpPr>
          <p:cNvPr id="32774" name="Rectangle 6"/>
          <p:cNvSpPr>
            <a:spLocks noGrp="1" noRot="1" noChangeArrowheads="1"/>
          </p:cNvSpPr>
          <p:nvPr>
            <p:ph type="body" sz="half" idx="2"/>
          </p:nvPr>
        </p:nvSpPr>
        <p:spPr>
          <a:xfrm>
            <a:off x="-180975" y="4508500"/>
            <a:ext cx="9577388" cy="2492375"/>
          </a:xfrm>
        </p:spPr>
        <p:txBody>
          <a:bodyPr/>
          <a:lstStyle/>
          <a:p>
            <a:pPr eaLnBrk="1" hangingPunct="1">
              <a:buFont typeface="Wingdings" pitchFamily="2" charset="2"/>
              <a:buNone/>
              <a:defRPr/>
            </a:pPr>
            <a:r>
              <a:rPr lang="en-US" altLang="ru-RU" sz="2000" smtClean="0"/>
              <a:t>    </a:t>
            </a:r>
            <a:r>
              <a:rPr lang="ru-RU" altLang="ru-RU" sz="2000" b="1" smtClean="0"/>
              <a:t>Многие девушки летали на самолетах По -2, известных как «кукурузники», и летчики-мужчины часто смеялись над такими самолетами. Однако легкие ночные бомбардировщики «По-2», на которых воевали летчицы, были грозой для фашистов. На боевом счету полка сотни взорванных вражеских складов с боеприпасами и военным имуществом, много уничтоженных огневых точек, тысячи эффективных налетов на позиции неприятеля</a:t>
            </a:r>
            <a:r>
              <a:rPr lang="ru-RU" altLang="ru-RU" sz="2000" smtClean="0"/>
              <a:t> </a:t>
            </a:r>
          </a:p>
        </p:txBody>
      </p:sp>
      <p:pic>
        <p:nvPicPr>
          <p:cNvPr id="27652" name="Picture 9" descr="20"/>
          <p:cNvPicPr>
            <a:picLocks noGrp="1" noChangeAspect="1" noChangeArrowheads="1"/>
          </p:cNvPicPr>
          <p:nvPr>
            <p:ph sz="half" idx="1"/>
          </p:nvPr>
        </p:nvPicPr>
        <p:blipFill>
          <a:blip r:embed="rId2"/>
          <a:srcRect/>
          <a:stretch>
            <a:fillRect/>
          </a:stretch>
        </p:blipFill>
        <p:spPr>
          <a:xfrm>
            <a:off x="971550" y="549275"/>
            <a:ext cx="7272338" cy="395922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rrowheads="1"/>
          </p:cNvSpPr>
          <p:nvPr>
            <p:ph type="title"/>
          </p:nvPr>
        </p:nvSpPr>
        <p:spPr>
          <a:xfrm>
            <a:off x="301625" y="0"/>
            <a:ext cx="8510588" cy="620713"/>
          </a:xfrm>
        </p:spPr>
        <p:txBody>
          <a:bodyPr/>
          <a:lstStyle/>
          <a:p>
            <a:pPr eaLnBrk="1" hangingPunct="1">
              <a:defRPr/>
            </a:pPr>
            <a:r>
              <a:rPr lang="ru-RU" altLang="ru-RU" sz="3600" b="1" smtClean="0">
                <a:solidFill>
                  <a:srgbClr val="CC3300"/>
                </a:solidFill>
                <a:latin typeface="Stencil" pitchFamily="82" charset="0"/>
              </a:rPr>
              <a:t>Легендарные ПО - 2</a:t>
            </a:r>
          </a:p>
        </p:txBody>
      </p:sp>
      <p:sp>
        <p:nvSpPr>
          <p:cNvPr id="102403" name="Rectangle 3"/>
          <p:cNvSpPr>
            <a:spLocks noGrp="1" noRot="1" noChangeArrowheads="1"/>
          </p:cNvSpPr>
          <p:nvPr>
            <p:ph type="body" idx="1"/>
          </p:nvPr>
        </p:nvSpPr>
        <p:spPr>
          <a:xfrm>
            <a:off x="-252413" y="4581525"/>
            <a:ext cx="9396413" cy="2060575"/>
          </a:xfrm>
        </p:spPr>
        <p:txBody>
          <a:bodyPr/>
          <a:lstStyle/>
          <a:p>
            <a:pPr eaLnBrk="1" hangingPunct="1">
              <a:lnSpc>
                <a:spcPct val="80000"/>
              </a:lnSpc>
              <a:defRPr/>
            </a:pPr>
            <a:r>
              <a:rPr lang="ru-RU" altLang="ru-RU" sz="2000" b="1" smtClean="0"/>
              <a:t>Маленький самолёт ПО-2 (У-2), прозванный «небесным тихоходом» был создан для учебных полётов, но в войну использовался как боевая машина. Бесшумно, в ночное время, появляясь над позициями врага, «тихоходы» наносили ему ощутимые удары. За ними охотились огромные клинья прожекторов, преграждали путь стены зенитно-артиллерийского огня, а они упрямо летели на заданную цель, сбрасывали на неё свой смертоносный груз, уничтожали железнодорожные составы, склады, живую силу и технику.</a:t>
            </a:r>
          </a:p>
        </p:txBody>
      </p:sp>
      <p:pic>
        <p:nvPicPr>
          <p:cNvPr id="28676" name="Picture 4" descr="по-21"/>
          <p:cNvPicPr>
            <a:picLocks noChangeAspect="1" noChangeArrowheads="1"/>
          </p:cNvPicPr>
          <p:nvPr/>
        </p:nvPicPr>
        <p:blipFill>
          <a:blip r:embed="rId2"/>
          <a:srcRect/>
          <a:stretch>
            <a:fillRect/>
          </a:stretch>
        </p:blipFill>
        <p:spPr bwMode="auto">
          <a:xfrm>
            <a:off x="179388" y="692150"/>
            <a:ext cx="4248150" cy="2787650"/>
          </a:xfrm>
          <a:prstGeom prst="rect">
            <a:avLst/>
          </a:prstGeom>
          <a:noFill/>
          <a:ln w="9525">
            <a:noFill/>
            <a:miter lim="800000"/>
            <a:headEnd/>
            <a:tailEnd/>
          </a:ln>
        </p:spPr>
      </p:pic>
      <p:pic>
        <p:nvPicPr>
          <p:cNvPr id="28677" name="Picture 5" descr="по2"/>
          <p:cNvPicPr>
            <a:picLocks noChangeAspect="1" noChangeArrowheads="1"/>
          </p:cNvPicPr>
          <p:nvPr/>
        </p:nvPicPr>
        <p:blipFill>
          <a:blip r:embed="rId3"/>
          <a:srcRect/>
          <a:stretch>
            <a:fillRect/>
          </a:stretch>
        </p:blipFill>
        <p:spPr bwMode="auto">
          <a:xfrm>
            <a:off x="4643438" y="1706563"/>
            <a:ext cx="4354512" cy="2865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2" name="YouTube -   ....wmv">
            <a:hlinkClick r:id="" action="ppaction://media"/>
          </p:cNvPr>
          <p:cNvPicPr>
            <a:picLocks noRot="1" noChangeAspect="1" noChangeArrowheads="1"/>
          </p:cNvPicPr>
          <p:nvPr>
            <a:videoFile r:link="rId1"/>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45581" fill="hold"/>
                                        <p:tgtEl>
                                          <p:spTgt spid="11469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4692"/>
                </p:tgtEl>
              </p:cMediaNode>
            </p:video>
            <p:seq concurrent="1" nextAc="seek">
              <p:cTn id="8" restart="whenNotActive" fill="hold" evtFilter="cancelBubble" nodeType="interactiveSeq">
                <p:stCondLst>
                  <p:cond evt="onClick" delay="0">
                    <p:tgtEl>
                      <p:spTgt spid="11469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14692"/>
                                        </p:tgtEl>
                                      </p:cBhvr>
                                    </p:cmd>
                                  </p:childTnLst>
                                </p:cTn>
                              </p:par>
                            </p:childTnLst>
                          </p:cTn>
                        </p:par>
                      </p:childTnLst>
                    </p:cTn>
                  </p:par>
                </p:childTnLst>
              </p:cTn>
              <p:nextCondLst>
                <p:cond evt="onClick" delay="0">
                  <p:tgtEl>
                    <p:spTgt spid="11469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Rot="1" noChangeArrowheads="1"/>
          </p:cNvSpPr>
          <p:nvPr>
            <p:ph type="title"/>
          </p:nvPr>
        </p:nvSpPr>
        <p:spPr>
          <a:xfrm>
            <a:off x="0" y="0"/>
            <a:ext cx="9144000" cy="765175"/>
          </a:xfrm>
        </p:spPr>
        <p:txBody>
          <a:bodyPr/>
          <a:lstStyle/>
          <a:p>
            <a:pPr eaLnBrk="1" hangingPunct="1">
              <a:defRPr/>
            </a:pPr>
            <a:r>
              <a:rPr lang="ru-RU" altLang="ru-RU" sz="3600" b="1" smtClean="0">
                <a:solidFill>
                  <a:srgbClr val="CC3300"/>
                </a:solidFill>
                <a:latin typeface="Stencil" pitchFamily="82" charset="0"/>
              </a:rPr>
              <a:t>Самые тихоходные, но не самые плохие</a:t>
            </a:r>
          </a:p>
        </p:txBody>
      </p:sp>
      <p:sp>
        <p:nvSpPr>
          <p:cNvPr id="34822" name="Rectangle 6"/>
          <p:cNvSpPr>
            <a:spLocks noGrp="1" noRot="1" noChangeArrowheads="1"/>
          </p:cNvSpPr>
          <p:nvPr>
            <p:ph type="body" sz="half" idx="2"/>
          </p:nvPr>
        </p:nvSpPr>
        <p:spPr>
          <a:xfrm>
            <a:off x="-107950" y="5300663"/>
            <a:ext cx="9504363" cy="1557337"/>
          </a:xfrm>
        </p:spPr>
        <p:txBody>
          <a:bodyPr/>
          <a:lstStyle/>
          <a:p>
            <a:pPr eaLnBrk="1" hangingPunct="1">
              <a:lnSpc>
                <a:spcPct val="90000"/>
              </a:lnSpc>
              <a:buFont typeface="Wingdings" pitchFamily="2" charset="2"/>
              <a:buNone/>
              <a:defRPr/>
            </a:pPr>
            <a:r>
              <a:rPr lang="ru-RU" altLang="ru-RU" sz="2400" b="1" smtClean="0"/>
              <a:t>	«Наши самолеты были самыми тихоходными в воздушном флоте. Они часто возвращались изрешеченные пулями, но все же продолжали летать, » вспоминала одна из девушек.</a:t>
            </a:r>
          </a:p>
        </p:txBody>
      </p:sp>
      <p:pic>
        <p:nvPicPr>
          <p:cNvPr id="30724" name="Picture 7" descr="12"/>
          <p:cNvPicPr>
            <a:picLocks noGrp="1" noChangeAspect="1" noChangeArrowheads="1"/>
          </p:cNvPicPr>
          <p:nvPr>
            <p:ph sz="half" idx="1"/>
          </p:nvPr>
        </p:nvPicPr>
        <p:blipFill>
          <a:blip r:embed="rId2"/>
          <a:srcRect/>
          <a:stretch>
            <a:fillRect/>
          </a:stretch>
        </p:blipFill>
        <p:spPr>
          <a:xfrm>
            <a:off x="1042988" y="620713"/>
            <a:ext cx="6985000" cy="467995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Rot="1" noChangeArrowheads="1"/>
          </p:cNvSpPr>
          <p:nvPr>
            <p:ph type="title"/>
          </p:nvPr>
        </p:nvSpPr>
        <p:spPr>
          <a:xfrm>
            <a:off x="323850" y="0"/>
            <a:ext cx="8569325" cy="765175"/>
          </a:xfrm>
        </p:spPr>
        <p:txBody>
          <a:bodyPr/>
          <a:lstStyle/>
          <a:p>
            <a:pPr eaLnBrk="1" hangingPunct="1">
              <a:defRPr/>
            </a:pPr>
            <a:r>
              <a:rPr lang="ru-RU" altLang="ru-RU" sz="3200" b="1" smtClean="0">
                <a:solidFill>
                  <a:srgbClr val="CC3300"/>
                </a:solidFill>
                <a:latin typeface="Stencil" pitchFamily="82" charset="0"/>
              </a:rPr>
              <a:t>Вставай, страна огромная…</a:t>
            </a:r>
          </a:p>
        </p:txBody>
      </p:sp>
      <p:sp>
        <p:nvSpPr>
          <p:cNvPr id="8198" name="Rectangle 6"/>
          <p:cNvSpPr>
            <a:spLocks noGrp="1" noRot="1" noChangeArrowheads="1"/>
          </p:cNvSpPr>
          <p:nvPr>
            <p:ph type="body" sz="half" idx="2"/>
          </p:nvPr>
        </p:nvSpPr>
        <p:spPr>
          <a:xfrm>
            <a:off x="468313" y="6148388"/>
            <a:ext cx="8424862" cy="709612"/>
          </a:xfrm>
        </p:spPr>
        <p:txBody>
          <a:bodyPr/>
          <a:lstStyle/>
          <a:p>
            <a:pPr eaLnBrk="1" hangingPunct="1">
              <a:buFont typeface="Wingdings" pitchFamily="2" charset="2"/>
              <a:buNone/>
              <a:defRPr/>
            </a:pPr>
            <a:r>
              <a:rPr lang="en-US" altLang="ru-RU" sz="2800" smtClean="0"/>
              <a:t>  </a:t>
            </a:r>
            <a:endParaRPr lang="ru-RU" altLang="ru-RU" sz="2800" smtClean="0"/>
          </a:p>
        </p:txBody>
      </p:sp>
      <p:pic>
        <p:nvPicPr>
          <p:cNvPr id="4100" name="Picture 7" descr="Изображение 011"/>
          <p:cNvPicPr>
            <a:picLocks noGrp="1" noChangeAspect="1" noChangeArrowheads="1"/>
          </p:cNvPicPr>
          <p:nvPr>
            <p:ph sz="half" idx="1"/>
          </p:nvPr>
        </p:nvPicPr>
        <p:blipFill>
          <a:blip r:embed="rId2" cstate="email"/>
          <a:srcRect b="-1059"/>
          <a:stretch>
            <a:fillRect/>
          </a:stretch>
        </p:blipFill>
        <p:spPr>
          <a:xfrm>
            <a:off x="539750" y="620713"/>
            <a:ext cx="8027988" cy="4100512"/>
          </a:xfrm>
        </p:spPr>
      </p:pic>
      <p:sp>
        <p:nvSpPr>
          <p:cNvPr id="4101" name="Rectangle 8"/>
          <p:cNvSpPr>
            <a:spLocks noChangeArrowheads="1"/>
          </p:cNvSpPr>
          <p:nvPr/>
        </p:nvSpPr>
        <p:spPr bwMode="auto">
          <a:xfrm>
            <a:off x="179388" y="4754563"/>
            <a:ext cx="8785225" cy="1917700"/>
          </a:xfrm>
          <a:prstGeom prst="rect">
            <a:avLst/>
          </a:prstGeom>
          <a:noFill/>
          <a:ln w="9525">
            <a:noFill/>
            <a:miter lim="800000"/>
            <a:headEnd/>
            <a:tailEnd/>
          </a:ln>
          <a:effectLst/>
        </p:spPr>
        <p:txBody>
          <a:bodyPr anchor="ctr">
            <a:spAutoFit/>
          </a:bodyPr>
          <a:lstStyle/>
          <a:p>
            <a:pPr algn="ctr"/>
            <a:r>
              <a:rPr lang="ru-RU" altLang="ru-RU" sz="2400" b="1"/>
              <a:t>Двадцать второго июня 1941 года, вторгнувшись в Советский Союз, фашисты рассчитывали на скорую победу. Они были уверены, что смогут наверняка «покончить» с СССР в полтора-два месяца и сумеют за это короткое время дойти до Урала.</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Rot="1" noChangeArrowheads="1"/>
          </p:cNvSpPr>
          <p:nvPr>
            <p:ph type="title"/>
          </p:nvPr>
        </p:nvSpPr>
        <p:spPr>
          <a:xfrm>
            <a:off x="5292725" y="188913"/>
            <a:ext cx="3313113" cy="1143000"/>
          </a:xfrm>
        </p:spPr>
        <p:txBody>
          <a:bodyPr/>
          <a:lstStyle/>
          <a:p>
            <a:pPr eaLnBrk="1" hangingPunct="1">
              <a:defRPr/>
            </a:pPr>
            <a:r>
              <a:rPr lang="ru-RU" altLang="ru-RU" sz="3600" b="1" smtClean="0">
                <a:solidFill>
                  <a:srgbClr val="CC3300"/>
                </a:solidFill>
                <a:latin typeface="Stencil" pitchFamily="82" charset="0"/>
              </a:rPr>
              <a:t>Тяжелый труд</a:t>
            </a:r>
          </a:p>
        </p:txBody>
      </p:sp>
      <p:sp>
        <p:nvSpPr>
          <p:cNvPr id="36870" name="Rectangle 6"/>
          <p:cNvSpPr>
            <a:spLocks noGrp="1" noRot="1" noChangeArrowheads="1"/>
          </p:cNvSpPr>
          <p:nvPr>
            <p:ph type="body" sz="half" idx="2"/>
          </p:nvPr>
        </p:nvSpPr>
        <p:spPr>
          <a:xfrm>
            <a:off x="4822825" y="1484313"/>
            <a:ext cx="4321175" cy="5373687"/>
          </a:xfrm>
        </p:spPr>
        <p:txBody>
          <a:bodyPr/>
          <a:lstStyle/>
          <a:p>
            <a:pPr eaLnBrk="1" hangingPunct="1">
              <a:buFont typeface="Wingdings" pitchFamily="2" charset="2"/>
              <a:buNone/>
              <a:defRPr/>
            </a:pPr>
            <a:r>
              <a:rPr lang="ru-RU" altLang="ru-RU" sz="2800" b="1" smtClean="0"/>
              <a:t>Тяжелый труд – быть военным летчиком. Наземная температура колебалась от 48 С летом до минус пятидесяти – зимой. Части самолета были так холодны, что обдирали кожу, если их случайно касались.</a:t>
            </a:r>
          </a:p>
        </p:txBody>
      </p:sp>
      <p:pic>
        <p:nvPicPr>
          <p:cNvPr id="31748" name="Picture 7" descr="23"/>
          <p:cNvPicPr>
            <a:picLocks noGrp="1" noChangeAspect="1" noChangeArrowheads="1"/>
          </p:cNvPicPr>
          <p:nvPr>
            <p:ph sz="half" idx="1"/>
          </p:nvPr>
        </p:nvPicPr>
        <p:blipFill>
          <a:blip r:embed="rId2"/>
          <a:srcRect/>
          <a:stretch>
            <a:fillRect/>
          </a:stretch>
        </p:blipFill>
        <p:spPr>
          <a:xfrm>
            <a:off x="611188" y="188913"/>
            <a:ext cx="4116387" cy="6480175"/>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Rot="1" noChangeArrowheads="1"/>
          </p:cNvSpPr>
          <p:nvPr>
            <p:ph type="title"/>
          </p:nvPr>
        </p:nvSpPr>
        <p:spPr>
          <a:xfrm>
            <a:off x="468313" y="-171450"/>
            <a:ext cx="8229600" cy="981075"/>
          </a:xfrm>
        </p:spPr>
        <p:txBody>
          <a:bodyPr/>
          <a:lstStyle/>
          <a:p>
            <a:pPr eaLnBrk="1" hangingPunct="1">
              <a:defRPr/>
            </a:pPr>
            <a:r>
              <a:rPr lang="ru-RU" altLang="ru-RU" sz="3600" b="1" smtClean="0">
                <a:solidFill>
                  <a:srgbClr val="CC3300"/>
                </a:solidFill>
                <a:latin typeface="Stencil" pitchFamily="82" charset="0"/>
              </a:rPr>
              <a:t>Минуты отдыха</a:t>
            </a:r>
          </a:p>
        </p:txBody>
      </p:sp>
      <p:sp>
        <p:nvSpPr>
          <p:cNvPr id="38918" name="Rectangle 6"/>
          <p:cNvSpPr>
            <a:spLocks noGrp="1" noRot="1" noChangeArrowheads="1"/>
          </p:cNvSpPr>
          <p:nvPr>
            <p:ph type="body" sz="half" idx="2"/>
          </p:nvPr>
        </p:nvSpPr>
        <p:spPr>
          <a:xfrm>
            <a:off x="539750" y="6237288"/>
            <a:ext cx="8280400" cy="620712"/>
          </a:xfrm>
        </p:spPr>
        <p:txBody>
          <a:bodyPr/>
          <a:lstStyle/>
          <a:p>
            <a:pPr eaLnBrk="1" hangingPunct="1">
              <a:buFont typeface="Wingdings" pitchFamily="2" charset="2"/>
              <a:buNone/>
              <a:defRPr/>
            </a:pPr>
            <a:r>
              <a:rPr lang="en-US" altLang="ru-RU" sz="2400" smtClean="0"/>
              <a:t>  </a:t>
            </a:r>
            <a:r>
              <a:rPr lang="ru-RU" altLang="ru-RU" sz="2400" b="1" smtClean="0"/>
              <a:t>Минуты отдыха были редки, хотя они тоже были…</a:t>
            </a:r>
          </a:p>
        </p:txBody>
      </p:sp>
      <p:pic>
        <p:nvPicPr>
          <p:cNvPr id="32772" name="Picture 9" descr="witches"/>
          <p:cNvPicPr>
            <a:picLocks noGrp="1" noChangeAspect="1" noChangeArrowheads="1"/>
          </p:cNvPicPr>
          <p:nvPr>
            <p:ph sz="half" idx="1"/>
          </p:nvPr>
        </p:nvPicPr>
        <p:blipFill>
          <a:blip r:embed="rId2"/>
          <a:srcRect/>
          <a:stretch>
            <a:fillRect/>
          </a:stretch>
        </p:blipFill>
        <p:spPr>
          <a:xfrm>
            <a:off x="0" y="765175"/>
            <a:ext cx="4824413" cy="2114550"/>
          </a:xfrm>
        </p:spPr>
      </p:pic>
      <p:pic>
        <p:nvPicPr>
          <p:cNvPr id="32773" name="Picture 10" descr="в часы досуга"/>
          <p:cNvPicPr>
            <a:picLocks noChangeAspect="1" noChangeArrowheads="1"/>
          </p:cNvPicPr>
          <p:nvPr/>
        </p:nvPicPr>
        <p:blipFill>
          <a:blip r:embed="rId3"/>
          <a:srcRect/>
          <a:stretch>
            <a:fillRect/>
          </a:stretch>
        </p:blipFill>
        <p:spPr bwMode="auto">
          <a:xfrm>
            <a:off x="4787900" y="3716338"/>
            <a:ext cx="4211638" cy="2522537"/>
          </a:xfrm>
          <a:prstGeom prst="rect">
            <a:avLst/>
          </a:prstGeom>
          <a:noFill/>
          <a:ln w="9525">
            <a:noFill/>
            <a:miter lim="800000"/>
            <a:headEnd/>
            <a:tailEnd/>
          </a:ln>
        </p:spPr>
      </p:pic>
      <p:pic>
        <p:nvPicPr>
          <p:cNvPr id="32774" name="Picture 11" descr="летчицы на отдыхе"/>
          <p:cNvPicPr>
            <a:picLocks noChangeAspect="1" noChangeArrowheads="1"/>
          </p:cNvPicPr>
          <p:nvPr/>
        </p:nvPicPr>
        <p:blipFill>
          <a:blip r:embed="rId4" cstate="email"/>
          <a:srcRect/>
          <a:stretch>
            <a:fillRect/>
          </a:stretch>
        </p:blipFill>
        <p:spPr bwMode="auto">
          <a:xfrm>
            <a:off x="468313" y="3213100"/>
            <a:ext cx="4032250" cy="3025775"/>
          </a:xfrm>
          <a:prstGeom prst="rect">
            <a:avLst/>
          </a:prstGeom>
          <a:noFill/>
          <a:ln w="9525">
            <a:noFill/>
            <a:miter lim="800000"/>
            <a:headEnd/>
            <a:tailEnd/>
          </a:ln>
        </p:spPr>
      </p:pic>
      <p:pic>
        <p:nvPicPr>
          <p:cNvPr id="32775" name="Picture 12" descr="после полета"/>
          <p:cNvPicPr>
            <a:picLocks noChangeAspect="1" noChangeArrowheads="1"/>
          </p:cNvPicPr>
          <p:nvPr/>
        </p:nvPicPr>
        <p:blipFill>
          <a:blip r:embed="rId5"/>
          <a:srcRect/>
          <a:stretch>
            <a:fillRect/>
          </a:stretch>
        </p:blipFill>
        <p:spPr bwMode="auto">
          <a:xfrm>
            <a:off x="5076825" y="765175"/>
            <a:ext cx="3900488" cy="2779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6" name="YouTube - .wmv">
            <a:hlinkClick r:id="" action="ppaction://media"/>
          </p:cNvPr>
          <p:cNvPicPr>
            <a:picLocks noRot="1" noChangeAspect="1" noChangeArrowheads="1"/>
          </p:cNvPicPr>
          <p:nvPr>
            <a:videoFile r:link="rId1"/>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54437" fill="hold"/>
                                        <p:tgtEl>
                                          <p:spTgt spid="1157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5716"/>
                </p:tgtEl>
              </p:cMediaNode>
            </p:video>
            <p:seq concurrent="1" nextAc="seek">
              <p:cTn id="8" restart="whenNotActive" fill="hold" evtFilter="cancelBubble" nodeType="interactiveSeq">
                <p:stCondLst>
                  <p:cond evt="onClick" delay="0">
                    <p:tgtEl>
                      <p:spTgt spid="11571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15716"/>
                                        </p:tgtEl>
                                      </p:cBhvr>
                                    </p:cmd>
                                  </p:childTnLst>
                                </p:cTn>
                              </p:par>
                            </p:childTnLst>
                          </p:cTn>
                        </p:par>
                      </p:childTnLst>
                    </p:cTn>
                  </p:par>
                </p:childTnLst>
              </p:cTn>
              <p:nextCondLst>
                <p:cond evt="onClick" delay="0">
                  <p:tgtEl>
                    <p:spTgt spid="115716"/>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Rot="1" noChangeArrowheads="1"/>
          </p:cNvSpPr>
          <p:nvPr>
            <p:ph type="title"/>
          </p:nvPr>
        </p:nvSpPr>
        <p:spPr>
          <a:xfrm>
            <a:off x="457200" y="-603250"/>
            <a:ext cx="8229600" cy="71437"/>
          </a:xfrm>
        </p:spPr>
        <p:txBody>
          <a:bodyPr/>
          <a:lstStyle/>
          <a:p>
            <a:pPr eaLnBrk="1" hangingPunct="1">
              <a:defRPr/>
            </a:pPr>
            <a:endParaRPr lang="ru-RU" altLang="ru-RU" sz="4000" smtClean="0"/>
          </a:p>
        </p:txBody>
      </p:sp>
      <p:sp>
        <p:nvSpPr>
          <p:cNvPr id="40966" name="Rectangle 6"/>
          <p:cNvSpPr>
            <a:spLocks noGrp="1" noRot="1" noChangeArrowheads="1"/>
          </p:cNvSpPr>
          <p:nvPr>
            <p:ph type="body" sz="half" idx="2"/>
          </p:nvPr>
        </p:nvSpPr>
        <p:spPr>
          <a:xfrm>
            <a:off x="-180975" y="4724400"/>
            <a:ext cx="9467850" cy="2133600"/>
          </a:xfrm>
        </p:spPr>
        <p:txBody>
          <a:bodyPr/>
          <a:lstStyle/>
          <a:p>
            <a:pPr eaLnBrk="1" hangingPunct="1">
              <a:lnSpc>
                <a:spcPct val="90000"/>
              </a:lnSpc>
              <a:buFont typeface="Wingdings" pitchFamily="2" charset="2"/>
              <a:buNone/>
              <a:defRPr/>
            </a:pPr>
            <a:r>
              <a:rPr lang="en-US" altLang="ru-RU" sz="2400" b="1" smtClean="0"/>
              <a:t>    </a:t>
            </a:r>
            <a:r>
              <a:rPr lang="ru-RU" altLang="ru-RU" sz="2400" b="1" smtClean="0"/>
              <a:t>По мере того, как летчицы приобретали опыт, их боевые задания усложнялись. Именно в женских авиаполках научились летать ночью с выключенными моторами и неожиданно наносить удары по врагу. Ночные бомбардировщики По-2, пилотируемые девушками, были названы немцами «ночными ведьмами». </a:t>
            </a:r>
          </a:p>
        </p:txBody>
      </p:sp>
      <p:pic>
        <p:nvPicPr>
          <p:cNvPr id="34820" name="Picture 9" descr="самолеты в бою"/>
          <p:cNvPicPr>
            <a:picLocks noChangeAspect="1" noChangeArrowheads="1"/>
          </p:cNvPicPr>
          <p:nvPr>
            <p:ph sz="half" idx="1"/>
          </p:nvPr>
        </p:nvPicPr>
        <p:blipFill>
          <a:blip r:embed="rId2"/>
          <a:srcRect/>
          <a:stretch>
            <a:fillRect/>
          </a:stretch>
        </p:blipFill>
        <p:spPr>
          <a:xfrm>
            <a:off x="1187450" y="765175"/>
            <a:ext cx="6697663" cy="3932238"/>
          </a:xfrm>
          <a:noFill/>
        </p:spPr>
      </p:pic>
      <p:sp>
        <p:nvSpPr>
          <p:cNvPr id="40970" name="Text Box 10"/>
          <p:cNvSpPr txBox="1">
            <a:spLocks noChangeArrowheads="1"/>
          </p:cNvSpPr>
          <p:nvPr/>
        </p:nvSpPr>
        <p:spPr bwMode="auto">
          <a:xfrm>
            <a:off x="2843213" y="0"/>
            <a:ext cx="3941762"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defRPr/>
            </a:pPr>
            <a:r>
              <a:rPr lang="ru-RU" altLang="ru-RU" sz="3600" b="1">
                <a:solidFill>
                  <a:srgbClr val="CC3300"/>
                </a:solidFill>
                <a:effectLst>
                  <a:outerShdw blurRad="38100" dist="38100" dir="2700000" algn="tl">
                    <a:srgbClr val="000000"/>
                  </a:outerShdw>
                </a:effectLst>
              </a:rPr>
              <a:t>Ночные ведьмы</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Rot="1" noChangeArrowheads="1"/>
          </p:cNvSpPr>
          <p:nvPr>
            <p:ph type="title"/>
          </p:nvPr>
        </p:nvSpPr>
        <p:spPr>
          <a:xfrm>
            <a:off x="4643438" y="620713"/>
            <a:ext cx="4032250" cy="720725"/>
          </a:xfrm>
        </p:spPr>
        <p:txBody>
          <a:bodyPr/>
          <a:lstStyle/>
          <a:p>
            <a:pPr eaLnBrk="1" hangingPunct="1">
              <a:defRPr/>
            </a:pPr>
            <a:r>
              <a:rPr lang="ru-RU" altLang="ru-RU" sz="3600" b="1" smtClean="0">
                <a:solidFill>
                  <a:srgbClr val="CC3300"/>
                </a:solidFill>
                <a:latin typeface="Stencil" pitchFamily="82" charset="0"/>
              </a:rPr>
              <a:t>Мария Смирнова</a:t>
            </a:r>
            <a:r>
              <a:rPr lang="ru-RU" altLang="ru-RU" sz="3600" smtClean="0">
                <a:solidFill>
                  <a:srgbClr val="CC3300"/>
                </a:solidFill>
                <a:latin typeface="Stencil" pitchFamily="82" charset="0"/>
              </a:rPr>
              <a:t> </a:t>
            </a:r>
          </a:p>
        </p:txBody>
      </p:sp>
      <p:sp>
        <p:nvSpPr>
          <p:cNvPr id="43014" name="Rectangle 6"/>
          <p:cNvSpPr>
            <a:spLocks noGrp="1" noRot="1" noChangeArrowheads="1"/>
          </p:cNvSpPr>
          <p:nvPr>
            <p:ph type="body" sz="half" idx="2"/>
          </p:nvPr>
        </p:nvSpPr>
        <p:spPr>
          <a:xfrm>
            <a:off x="4716463" y="1844675"/>
            <a:ext cx="4427537" cy="6165850"/>
          </a:xfrm>
        </p:spPr>
        <p:txBody>
          <a:bodyPr/>
          <a:lstStyle/>
          <a:p>
            <a:pPr eaLnBrk="1" hangingPunct="1">
              <a:buFont typeface="Wingdings" pitchFamily="2" charset="2"/>
              <a:buNone/>
              <a:defRPr/>
            </a:pPr>
            <a:r>
              <a:rPr lang="ru-RU" altLang="ru-RU" sz="2800" b="1" smtClean="0"/>
              <a:t>	В своей книге «Боевые подруги мои» Марина Чечнева написала о легендарной летчице Марии Смирновой. Рассказ называется «Смерть отступала 964 раза».</a:t>
            </a:r>
          </a:p>
        </p:txBody>
      </p:sp>
      <p:pic>
        <p:nvPicPr>
          <p:cNvPr id="35844" name="Picture 11" descr="cvbhyjdf vfhbz"/>
          <p:cNvPicPr>
            <a:picLocks noChangeAspect="1" noChangeArrowheads="1"/>
          </p:cNvPicPr>
          <p:nvPr>
            <p:ph sz="half" idx="1"/>
          </p:nvPr>
        </p:nvPicPr>
        <p:blipFill>
          <a:blip r:embed="rId2"/>
          <a:srcRect/>
          <a:stretch>
            <a:fillRect/>
          </a:stretch>
        </p:blipFill>
        <p:spPr>
          <a:xfrm>
            <a:off x="179388" y="620713"/>
            <a:ext cx="4164012" cy="6048375"/>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Rot="1" noChangeArrowheads="1"/>
          </p:cNvSpPr>
          <p:nvPr>
            <p:ph type="title"/>
          </p:nvPr>
        </p:nvSpPr>
        <p:spPr>
          <a:xfrm>
            <a:off x="1116013" y="0"/>
            <a:ext cx="7027862" cy="720725"/>
          </a:xfrm>
        </p:spPr>
        <p:txBody>
          <a:bodyPr/>
          <a:lstStyle/>
          <a:p>
            <a:pPr eaLnBrk="1" hangingPunct="1">
              <a:defRPr/>
            </a:pPr>
            <a:r>
              <a:rPr lang="ru-RU" altLang="ru-RU" sz="4000" smtClean="0">
                <a:solidFill>
                  <a:srgbClr val="CC3300"/>
                </a:solidFill>
                <a:latin typeface="Stencil" pitchFamily="82" charset="0"/>
              </a:rPr>
              <a:t>18 </a:t>
            </a:r>
            <a:r>
              <a:rPr lang="ru-RU" altLang="ru-RU" sz="4000" b="1" smtClean="0">
                <a:solidFill>
                  <a:srgbClr val="CC3300"/>
                </a:solidFill>
                <a:latin typeface="Stencil" pitchFamily="82" charset="0"/>
              </a:rPr>
              <a:t>вылетов за день</a:t>
            </a:r>
            <a:r>
              <a:rPr lang="ru-RU" altLang="ru-RU" sz="4000" smtClean="0">
                <a:solidFill>
                  <a:srgbClr val="CC3300"/>
                </a:solidFill>
                <a:latin typeface="Stencil" pitchFamily="82" charset="0"/>
              </a:rPr>
              <a:t>!</a:t>
            </a:r>
          </a:p>
        </p:txBody>
      </p:sp>
      <p:sp>
        <p:nvSpPr>
          <p:cNvPr id="45062" name="Rectangle 6"/>
          <p:cNvSpPr>
            <a:spLocks noGrp="1" noRot="1" noChangeArrowheads="1"/>
          </p:cNvSpPr>
          <p:nvPr>
            <p:ph type="body" sz="half" idx="2"/>
          </p:nvPr>
        </p:nvSpPr>
        <p:spPr>
          <a:xfrm>
            <a:off x="-107950" y="5373688"/>
            <a:ext cx="9144000" cy="1484312"/>
          </a:xfrm>
        </p:spPr>
        <p:txBody>
          <a:bodyPr/>
          <a:lstStyle/>
          <a:p>
            <a:pPr eaLnBrk="1" hangingPunct="1">
              <a:lnSpc>
                <a:spcPct val="90000"/>
              </a:lnSpc>
              <a:buFont typeface="Wingdings" pitchFamily="2" charset="2"/>
              <a:buNone/>
              <a:defRPr/>
            </a:pPr>
            <a:r>
              <a:rPr lang="ru-RU" altLang="ru-RU" sz="2800" b="1" smtClean="0"/>
              <a:t>	</a:t>
            </a:r>
            <a:r>
              <a:rPr lang="ru-RU" altLang="ru-RU" sz="2400" b="1" smtClean="0"/>
              <a:t>Пилоты эскадрильи Марии Смирновой совершили 3260 вылетов – по 2 вылета на каждый день войны! Однажды ее эскадрилья, ведомая 19-ти летней Надей Поповой, 18 раз вылетала на боевые задания!</a:t>
            </a:r>
          </a:p>
        </p:txBody>
      </p:sp>
      <p:pic>
        <p:nvPicPr>
          <p:cNvPr id="36868" name="Picture 15" descr="смирнова на заборе"/>
          <p:cNvPicPr>
            <a:picLocks noChangeAspect="1" noChangeArrowheads="1"/>
          </p:cNvPicPr>
          <p:nvPr>
            <p:ph sz="half" idx="1"/>
          </p:nvPr>
        </p:nvPicPr>
        <p:blipFill>
          <a:blip r:embed="rId2"/>
          <a:srcRect/>
          <a:stretch>
            <a:fillRect/>
          </a:stretch>
        </p:blipFill>
        <p:spPr>
          <a:xfrm>
            <a:off x="1187450" y="620713"/>
            <a:ext cx="6696075" cy="4725987"/>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Rot="1" noChangeArrowheads="1"/>
          </p:cNvSpPr>
          <p:nvPr>
            <p:ph type="title"/>
          </p:nvPr>
        </p:nvSpPr>
        <p:spPr>
          <a:xfrm>
            <a:off x="2268538" y="0"/>
            <a:ext cx="5113337" cy="752475"/>
          </a:xfrm>
        </p:spPr>
        <p:txBody>
          <a:bodyPr/>
          <a:lstStyle/>
          <a:p>
            <a:pPr eaLnBrk="1" hangingPunct="1">
              <a:defRPr/>
            </a:pPr>
            <a:r>
              <a:rPr lang="ru-RU" altLang="ru-RU" sz="4000" b="1" smtClean="0">
                <a:solidFill>
                  <a:srgbClr val="CC3300"/>
                </a:solidFill>
                <a:latin typeface="Stencil" pitchFamily="82" charset="0"/>
              </a:rPr>
              <a:t>Высокие награды</a:t>
            </a:r>
          </a:p>
        </p:txBody>
      </p:sp>
      <p:sp>
        <p:nvSpPr>
          <p:cNvPr id="47110" name="Rectangle 6"/>
          <p:cNvSpPr>
            <a:spLocks noGrp="1" noRot="1" noChangeArrowheads="1"/>
          </p:cNvSpPr>
          <p:nvPr>
            <p:ph type="body" sz="half" idx="2"/>
          </p:nvPr>
        </p:nvSpPr>
        <p:spPr>
          <a:xfrm>
            <a:off x="0" y="5418138"/>
            <a:ext cx="9144000" cy="1439862"/>
          </a:xfrm>
        </p:spPr>
        <p:txBody>
          <a:bodyPr/>
          <a:lstStyle/>
          <a:p>
            <a:pPr eaLnBrk="1" hangingPunct="1">
              <a:lnSpc>
                <a:spcPct val="90000"/>
              </a:lnSpc>
              <a:buFont typeface="Wingdings" pitchFamily="2" charset="2"/>
              <a:buNone/>
              <a:defRPr/>
            </a:pPr>
            <a:r>
              <a:rPr lang="ru-RU" altLang="ru-RU" sz="2400" smtClean="0"/>
              <a:t>	</a:t>
            </a:r>
            <a:r>
              <a:rPr lang="ru-RU" altLang="ru-RU" sz="2400" b="1" smtClean="0"/>
              <a:t>26 августа 1944г. Мария Смирнова была награждена Золотой Звездой с присвоением ей звания Героя Советского Союза. В тот же день такую же награду получила её штурман – Евдокия Пасько.</a:t>
            </a:r>
          </a:p>
        </p:txBody>
      </p:sp>
      <p:pic>
        <p:nvPicPr>
          <p:cNvPr id="37892" name="Picture 11" descr="пасько евдокия"/>
          <p:cNvPicPr>
            <a:picLocks noChangeAspect="1" noChangeArrowheads="1"/>
          </p:cNvPicPr>
          <p:nvPr>
            <p:ph sz="half" idx="1"/>
          </p:nvPr>
        </p:nvPicPr>
        <p:blipFill>
          <a:blip r:embed="rId2"/>
          <a:srcRect/>
          <a:stretch>
            <a:fillRect/>
          </a:stretch>
        </p:blipFill>
        <p:spPr>
          <a:xfrm>
            <a:off x="611188" y="765175"/>
            <a:ext cx="3284537" cy="4464050"/>
          </a:xfrm>
          <a:noFill/>
        </p:spPr>
      </p:pic>
      <p:pic>
        <p:nvPicPr>
          <p:cNvPr id="37893" name="Picture 14" descr="мария смирнова"/>
          <p:cNvPicPr>
            <a:picLocks noChangeAspect="1" noChangeArrowheads="1"/>
          </p:cNvPicPr>
          <p:nvPr/>
        </p:nvPicPr>
        <p:blipFill>
          <a:blip r:embed="rId3"/>
          <a:srcRect/>
          <a:stretch>
            <a:fillRect/>
          </a:stretch>
        </p:blipFill>
        <p:spPr bwMode="auto">
          <a:xfrm>
            <a:off x="5213350" y="692150"/>
            <a:ext cx="3178175" cy="4537075"/>
          </a:xfrm>
          <a:prstGeom prst="rect">
            <a:avLst/>
          </a:prstGeom>
          <a:noFill/>
          <a:ln w="9525">
            <a:noFill/>
            <a:miter lim="800000"/>
            <a:headEnd/>
            <a:tailEnd/>
          </a:ln>
        </p:spPr>
      </p:pic>
      <p:sp>
        <p:nvSpPr>
          <p:cNvPr id="37894" name="Rectangle 15"/>
          <p:cNvSpPr>
            <a:spLocks noChangeArrowheads="1"/>
          </p:cNvSpPr>
          <p:nvPr/>
        </p:nvSpPr>
        <p:spPr bwMode="auto">
          <a:xfrm>
            <a:off x="5724525" y="5013325"/>
            <a:ext cx="2232025" cy="431800"/>
          </a:xfrm>
          <a:prstGeom prst="rect">
            <a:avLst/>
          </a:prstGeom>
          <a:solidFill>
            <a:schemeClr val="accent1"/>
          </a:solidFill>
          <a:ln w="9525">
            <a:solidFill>
              <a:schemeClr val="tx1"/>
            </a:solidFill>
            <a:miter lim="800000"/>
            <a:headEnd/>
            <a:tailEnd/>
          </a:ln>
          <a:effectLst/>
        </p:spPr>
        <p:txBody>
          <a:bodyPr wrap="none" anchor="ctr"/>
          <a:lstStyle/>
          <a:p>
            <a:pPr algn="ctr"/>
            <a:r>
              <a:rPr lang="ru-RU" altLang="ru-RU"/>
              <a:t>Мария Смирнова</a:t>
            </a:r>
          </a:p>
        </p:txBody>
      </p:sp>
      <p:sp>
        <p:nvSpPr>
          <p:cNvPr id="37895" name="Rectangle 16"/>
          <p:cNvSpPr>
            <a:spLocks noChangeArrowheads="1"/>
          </p:cNvSpPr>
          <p:nvPr/>
        </p:nvSpPr>
        <p:spPr bwMode="auto">
          <a:xfrm>
            <a:off x="1116013" y="5013325"/>
            <a:ext cx="2305050" cy="431800"/>
          </a:xfrm>
          <a:prstGeom prst="rect">
            <a:avLst/>
          </a:prstGeom>
          <a:solidFill>
            <a:schemeClr val="accent1"/>
          </a:solidFill>
          <a:ln w="9525">
            <a:solidFill>
              <a:schemeClr val="tx1"/>
            </a:solidFill>
            <a:miter lim="800000"/>
            <a:headEnd/>
            <a:tailEnd/>
          </a:ln>
          <a:effectLst/>
        </p:spPr>
        <p:txBody>
          <a:bodyPr wrap="none" anchor="ctr"/>
          <a:lstStyle/>
          <a:p>
            <a:pPr algn="ctr"/>
            <a:r>
              <a:rPr lang="ru-RU" altLang="ru-RU"/>
              <a:t>Евдокия Пасько</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Rot="1" noChangeArrowheads="1"/>
          </p:cNvSpPr>
          <p:nvPr>
            <p:ph type="title"/>
          </p:nvPr>
        </p:nvSpPr>
        <p:spPr>
          <a:xfrm>
            <a:off x="5975350" y="476250"/>
            <a:ext cx="3168650" cy="1143000"/>
          </a:xfrm>
        </p:spPr>
        <p:txBody>
          <a:bodyPr/>
          <a:lstStyle/>
          <a:p>
            <a:pPr eaLnBrk="1" hangingPunct="1">
              <a:defRPr/>
            </a:pPr>
            <a:r>
              <a:rPr lang="ru-RU" altLang="ru-RU" sz="3200" b="1" smtClean="0">
                <a:solidFill>
                  <a:srgbClr val="CC3300"/>
                </a:solidFill>
                <a:latin typeface="Stencil" pitchFamily="82" charset="0"/>
              </a:rPr>
              <a:t>Приближение Победы</a:t>
            </a:r>
          </a:p>
        </p:txBody>
      </p:sp>
      <p:sp>
        <p:nvSpPr>
          <p:cNvPr id="49158" name="Rectangle 6"/>
          <p:cNvSpPr>
            <a:spLocks noGrp="1" noRot="1" noChangeArrowheads="1"/>
          </p:cNvSpPr>
          <p:nvPr>
            <p:ph type="body" sz="half" idx="2"/>
          </p:nvPr>
        </p:nvSpPr>
        <p:spPr>
          <a:xfrm>
            <a:off x="6108700" y="1989138"/>
            <a:ext cx="3035300" cy="4581525"/>
          </a:xfrm>
        </p:spPr>
        <p:txBody>
          <a:bodyPr/>
          <a:lstStyle/>
          <a:p>
            <a:pPr eaLnBrk="1" hangingPunct="1">
              <a:buFont typeface="Wingdings" pitchFamily="2" charset="2"/>
              <a:buNone/>
              <a:defRPr/>
            </a:pPr>
            <a:r>
              <a:rPr lang="en-US" altLang="ru-RU" sz="2800" b="1" smtClean="0"/>
              <a:t>  </a:t>
            </a:r>
            <a:r>
              <a:rPr lang="ru-RU" altLang="ru-RU" sz="2800" b="1" smtClean="0"/>
              <a:t>Но девушки не думали о себе, как о героях. Они просто (!) делали то, что считали нужным для приближения победы.</a:t>
            </a:r>
            <a:r>
              <a:rPr lang="en-US" altLang="ru-RU" sz="2800" b="1" smtClean="0"/>
              <a:t> </a:t>
            </a:r>
            <a:endParaRPr lang="ru-RU" altLang="ru-RU" sz="2800" b="1" smtClean="0"/>
          </a:p>
        </p:txBody>
      </p:sp>
      <p:pic>
        <p:nvPicPr>
          <p:cNvPr id="38916" name="Picture 7" descr="budanova"/>
          <p:cNvPicPr>
            <a:picLocks noGrp="1" noChangeAspect="1" noChangeArrowheads="1"/>
          </p:cNvPicPr>
          <p:nvPr>
            <p:ph sz="half" idx="1"/>
          </p:nvPr>
        </p:nvPicPr>
        <p:blipFill>
          <a:blip r:embed="rId2"/>
          <a:srcRect/>
          <a:stretch>
            <a:fillRect/>
          </a:stretch>
        </p:blipFill>
        <p:spPr>
          <a:xfrm>
            <a:off x="107950" y="115888"/>
            <a:ext cx="1949450" cy="2808287"/>
          </a:xfrm>
        </p:spPr>
      </p:pic>
      <p:pic>
        <p:nvPicPr>
          <p:cNvPr id="38917" name="Picture 9" descr="клавдия ефимова"/>
          <p:cNvPicPr>
            <a:picLocks noChangeAspect="1" noChangeArrowheads="1"/>
          </p:cNvPicPr>
          <p:nvPr/>
        </p:nvPicPr>
        <p:blipFill>
          <a:blip r:embed="rId3" cstate="email"/>
          <a:srcRect/>
          <a:stretch>
            <a:fillRect/>
          </a:stretch>
        </p:blipFill>
        <p:spPr bwMode="auto">
          <a:xfrm>
            <a:off x="3708400" y="2636838"/>
            <a:ext cx="2662238" cy="4090987"/>
          </a:xfrm>
          <a:prstGeom prst="rect">
            <a:avLst/>
          </a:prstGeom>
          <a:noFill/>
          <a:ln w="9525">
            <a:noFill/>
            <a:miter lim="800000"/>
            <a:headEnd/>
            <a:tailEnd/>
          </a:ln>
        </p:spPr>
      </p:pic>
      <p:pic>
        <p:nvPicPr>
          <p:cNvPr id="38918" name="Picture 10" descr="автомеханики осматривают самолет"/>
          <p:cNvPicPr>
            <a:picLocks noChangeAspect="1" noChangeArrowheads="1"/>
          </p:cNvPicPr>
          <p:nvPr/>
        </p:nvPicPr>
        <p:blipFill>
          <a:blip r:embed="rId4"/>
          <a:srcRect/>
          <a:stretch>
            <a:fillRect/>
          </a:stretch>
        </p:blipFill>
        <p:spPr bwMode="auto">
          <a:xfrm>
            <a:off x="2411413" y="115888"/>
            <a:ext cx="3486150" cy="2305050"/>
          </a:xfrm>
          <a:prstGeom prst="rect">
            <a:avLst/>
          </a:prstGeom>
          <a:noFill/>
          <a:ln w="9525">
            <a:noFill/>
            <a:miter lim="800000"/>
            <a:headEnd/>
            <a:tailEnd/>
          </a:ln>
        </p:spPr>
      </p:pic>
      <p:pic>
        <p:nvPicPr>
          <p:cNvPr id="38919" name="Picture 11" descr="задание экипажу"/>
          <p:cNvPicPr>
            <a:picLocks noChangeAspect="1" noChangeArrowheads="1"/>
          </p:cNvPicPr>
          <p:nvPr/>
        </p:nvPicPr>
        <p:blipFill>
          <a:blip r:embed="rId5"/>
          <a:srcRect/>
          <a:stretch>
            <a:fillRect/>
          </a:stretch>
        </p:blipFill>
        <p:spPr bwMode="auto">
          <a:xfrm>
            <a:off x="827088" y="2492375"/>
            <a:ext cx="2720975" cy="3311525"/>
          </a:xfrm>
          <a:prstGeom prst="rect">
            <a:avLst/>
          </a:prstGeom>
          <a:noFill/>
          <a:ln w="9525">
            <a:noFill/>
            <a:miter lim="800000"/>
            <a:headEnd/>
            <a:tailEnd/>
          </a:ln>
        </p:spPr>
      </p:pic>
      <p:sp>
        <p:nvSpPr>
          <p:cNvPr id="49165" name="Text Box 13"/>
          <p:cNvSpPr txBox="1">
            <a:spLocks noChangeArrowheads="1"/>
          </p:cNvSpPr>
          <p:nvPr/>
        </p:nvSpPr>
        <p:spPr bwMode="auto">
          <a:xfrm>
            <a:off x="0" y="4843463"/>
            <a:ext cx="3708400" cy="2014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defRPr/>
            </a:pPr>
            <a:r>
              <a:rPr lang="ru-RU" altLang="ru-RU" b="1">
                <a:effectLst>
                  <a:outerShdw blurRad="38100" dist="38100" dir="2700000" algn="tl">
                    <a:srgbClr val="000000"/>
                  </a:outerShdw>
                </a:effectLst>
              </a:rPr>
              <a:t>Командир полка Е. Д. Бершанская дает задание экипажу Парфеновой — Пасько. На снимке (слева направо): Рачкевич, Бершанская, Пасько, Парфенова</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Rot="1" noChangeArrowheads="1"/>
          </p:cNvSpPr>
          <p:nvPr>
            <p:ph type="title"/>
          </p:nvPr>
        </p:nvSpPr>
        <p:spPr>
          <a:xfrm>
            <a:off x="684213" y="0"/>
            <a:ext cx="7704137" cy="908050"/>
          </a:xfrm>
        </p:spPr>
        <p:txBody>
          <a:bodyPr/>
          <a:lstStyle/>
          <a:p>
            <a:pPr eaLnBrk="1" hangingPunct="1">
              <a:defRPr/>
            </a:pPr>
            <a:r>
              <a:rPr lang="ru-RU" altLang="ru-RU" sz="3600" b="1" smtClean="0">
                <a:solidFill>
                  <a:srgbClr val="CC3300"/>
                </a:solidFill>
                <a:latin typeface="Stencil" pitchFamily="82" charset="0"/>
              </a:rPr>
              <a:t>Послевоенные воспоминания</a:t>
            </a:r>
          </a:p>
        </p:txBody>
      </p:sp>
      <p:sp>
        <p:nvSpPr>
          <p:cNvPr id="51206" name="Rectangle 6"/>
          <p:cNvSpPr>
            <a:spLocks noGrp="1" noRot="1" noChangeArrowheads="1"/>
          </p:cNvSpPr>
          <p:nvPr>
            <p:ph type="body" sz="half" idx="2"/>
          </p:nvPr>
        </p:nvSpPr>
        <p:spPr>
          <a:xfrm>
            <a:off x="0" y="4797425"/>
            <a:ext cx="9144000" cy="1773238"/>
          </a:xfrm>
        </p:spPr>
        <p:txBody>
          <a:bodyPr/>
          <a:lstStyle/>
          <a:p>
            <a:pPr eaLnBrk="1" hangingPunct="1">
              <a:lnSpc>
                <a:spcPct val="80000"/>
              </a:lnSpc>
              <a:buFont typeface="Wingdings" pitchFamily="2" charset="2"/>
              <a:buNone/>
              <a:defRPr/>
            </a:pPr>
            <a:r>
              <a:rPr lang="ru-RU" altLang="ru-RU" sz="2400" b="1" smtClean="0"/>
              <a:t>Годы спустя, после войны, Надежда Попова говорила: «Иногда ночью я смотрю в темное небо, закрываю глаза и вспоминаю себя девчонкой, сидящей за приборами своего бомбардировщика, и думаю: «Надя, как же тебе это удавалось?»</a:t>
            </a:r>
          </a:p>
        </p:txBody>
      </p:sp>
      <p:pic>
        <p:nvPicPr>
          <p:cNvPr id="39940" name="Picture 11" descr="попова надежда3"/>
          <p:cNvPicPr>
            <a:picLocks noChangeAspect="1" noChangeArrowheads="1"/>
          </p:cNvPicPr>
          <p:nvPr>
            <p:ph sz="half" idx="1"/>
          </p:nvPr>
        </p:nvPicPr>
        <p:blipFill>
          <a:blip r:embed="rId2"/>
          <a:srcRect/>
          <a:stretch>
            <a:fillRect/>
          </a:stretch>
        </p:blipFill>
        <p:spPr>
          <a:xfrm>
            <a:off x="0" y="908050"/>
            <a:ext cx="9144000" cy="3468688"/>
          </a:xfr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Rot="1" noChangeArrowheads="1"/>
          </p:cNvSpPr>
          <p:nvPr>
            <p:ph type="title"/>
          </p:nvPr>
        </p:nvSpPr>
        <p:spPr>
          <a:xfrm>
            <a:off x="1331913" y="0"/>
            <a:ext cx="6553200" cy="908050"/>
          </a:xfrm>
        </p:spPr>
        <p:txBody>
          <a:bodyPr/>
          <a:lstStyle/>
          <a:p>
            <a:pPr eaLnBrk="1" hangingPunct="1">
              <a:defRPr/>
            </a:pPr>
            <a:r>
              <a:rPr lang="ru-RU" altLang="ru-RU" sz="3600" b="1" smtClean="0">
                <a:solidFill>
                  <a:srgbClr val="CC3300"/>
                </a:solidFill>
                <a:latin typeface="Stencil" pitchFamily="82" charset="0"/>
              </a:rPr>
              <a:t>Настоящие подруги</a:t>
            </a:r>
          </a:p>
        </p:txBody>
      </p:sp>
      <p:sp>
        <p:nvSpPr>
          <p:cNvPr id="53254" name="Rectangle 6"/>
          <p:cNvSpPr>
            <a:spLocks noGrp="1" noRot="1" noChangeArrowheads="1"/>
          </p:cNvSpPr>
          <p:nvPr>
            <p:ph type="body" sz="half" idx="2"/>
          </p:nvPr>
        </p:nvSpPr>
        <p:spPr>
          <a:xfrm>
            <a:off x="-107950" y="4797425"/>
            <a:ext cx="9251950" cy="2205038"/>
          </a:xfrm>
        </p:spPr>
        <p:txBody>
          <a:bodyPr/>
          <a:lstStyle/>
          <a:p>
            <a:pPr eaLnBrk="1" hangingPunct="1">
              <a:lnSpc>
                <a:spcPct val="90000"/>
              </a:lnSpc>
              <a:buFont typeface="Wingdings" pitchFamily="2" charset="2"/>
              <a:buNone/>
              <a:defRPr/>
            </a:pPr>
            <a:r>
              <a:rPr lang="ru-RU" altLang="ru-RU" sz="2400" smtClean="0"/>
              <a:t>	</a:t>
            </a:r>
            <a:r>
              <a:rPr lang="ru-RU" altLang="ru-RU" sz="2400" b="1" smtClean="0"/>
              <a:t>Летчицы были настоящими товарищами. Марина Чечнева вспоминает: «Однажды ночью мы должны были вылететь на одну из станций железной дороги Гродно – Белосток. Первым шел самолет Тани Макаровой и Веры Белик. За ними – экипаж Люси Клопковой и Тони Павловой».</a:t>
            </a:r>
            <a:r>
              <a:rPr lang="ru-RU" altLang="ru-RU" sz="2000" b="1" smtClean="0"/>
              <a:t> </a:t>
            </a:r>
          </a:p>
        </p:txBody>
      </p:sp>
      <p:pic>
        <p:nvPicPr>
          <p:cNvPr id="40964" name="Picture 9" descr="татьяна макарова"/>
          <p:cNvPicPr>
            <a:picLocks noChangeAspect="1" noChangeArrowheads="1"/>
          </p:cNvPicPr>
          <p:nvPr/>
        </p:nvPicPr>
        <p:blipFill>
          <a:blip r:embed="rId2"/>
          <a:srcRect/>
          <a:stretch>
            <a:fillRect/>
          </a:stretch>
        </p:blipFill>
        <p:spPr bwMode="auto">
          <a:xfrm>
            <a:off x="211138" y="692150"/>
            <a:ext cx="2084387" cy="2665413"/>
          </a:xfrm>
          <a:prstGeom prst="rect">
            <a:avLst/>
          </a:prstGeom>
          <a:noFill/>
          <a:ln w="9525">
            <a:noFill/>
            <a:miter lim="800000"/>
            <a:headEnd/>
            <a:tailEnd/>
          </a:ln>
        </p:spPr>
      </p:pic>
      <p:pic>
        <p:nvPicPr>
          <p:cNvPr id="40965" name="Picture 10" descr="вера белик"/>
          <p:cNvPicPr>
            <a:picLocks noChangeAspect="1" noChangeArrowheads="1"/>
          </p:cNvPicPr>
          <p:nvPr/>
        </p:nvPicPr>
        <p:blipFill>
          <a:blip r:embed="rId3"/>
          <a:srcRect/>
          <a:stretch>
            <a:fillRect/>
          </a:stretch>
        </p:blipFill>
        <p:spPr bwMode="auto">
          <a:xfrm>
            <a:off x="2555875" y="1412875"/>
            <a:ext cx="2087563" cy="2838450"/>
          </a:xfrm>
          <a:prstGeom prst="rect">
            <a:avLst/>
          </a:prstGeom>
          <a:noFill/>
          <a:ln w="9525">
            <a:noFill/>
            <a:miter lim="800000"/>
            <a:headEnd/>
            <a:tailEnd/>
          </a:ln>
        </p:spPr>
      </p:pic>
      <p:pic>
        <p:nvPicPr>
          <p:cNvPr id="40966" name="Picture 11" descr="клопкова люся"/>
          <p:cNvPicPr>
            <a:picLocks noChangeAspect="1" noChangeArrowheads="1"/>
          </p:cNvPicPr>
          <p:nvPr/>
        </p:nvPicPr>
        <p:blipFill>
          <a:blip r:embed="rId4"/>
          <a:srcRect/>
          <a:stretch>
            <a:fillRect/>
          </a:stretch>
        </p:blipFill>
        <p:spPr bwMode="auto">
          <a:xfrm>
            <a:off x="7008813" y="476250"/>
            <a:ext cx="2000250" cy="3168650"/>
          </a:xfrm>
          <a:prstGeom prst="rect">
            <a:avLst/>
          </a:prstGeom>
          <a:noFill/>
          <a:ln w="9525">
            <a:noFill/>
            <a:miter lim="800000"/>
            <a:headEnd/>
            <a:tailEnd/>
          </a:ln>
        </p:spPr>
      </p:pic>
      <p:pic>
        <p:nvPicPr>
          <p:cNvPr id="40967" name="Picture 12" descr="антонина павлова"/>
          <p:cNvPicPr>
            <a:picLocks noChangeAspect="1" noChangeArrowheads="1"/>
          </p:cNvPicPr>
          <p:nvPr/>
        </p:nvPicPr>
        <p:blipFill>
          <a:blip r:embed="rId5"/>
          <a:srcRect/>
          <a:stretch>
            <a:fillRect/>
          </a:stretch>
        </p:blipFill>
        <p:spPr bwMode="auto">
          <a:xfrm>
            <a:off x="4787900" y="1412875"/>
            <a:ext cx="2093913" cy="2808288"/>
          </a:xfrm>
          <a:prstGeom prst="rect">
            <a:avLst/>
          </a:prstGeom>
          <a:noFill/>
          <a:ln w="9525">
            <a:noFill/>
            <a:miter lim="800000"/>
            <a:headEnd/>
            <a:tailEnd/>
          </a:ln>
        </p:spPr>
      </p:pic>
      <p:sp>
        <p:nvSpPr>
          <p:cNvPr id="53261" name="Text Box 13"/>
          <p:cNvSpPr txBox="1">
            <a:spLocks noChangeArrowheads="1"/>
          </p:cNvSpPr>
          <p:nvPr/>
        </p:nvSpPr>
        <p:spPr bwMode="auto">
          <a:xfrm>
            <a:off x="549275" y="3403600"/>
            <a:ext cx="1412875"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defRPr/>
            </a:pPr>
            <a:r>
              <a:rPr lang="ru-RU" altLang="ru-RU" sz="2000" b="1" i="1">
                <a:solidFill>
                  <a:srgbClr val="CC3300"/>
                </a:solidFill>
                <a:effectLst>
                  <a:outerShdw blurRad="38100" dist="38100" dir="2700000" algn="tl">
                    <a:srgbClr val="000000"/>
                  </a:outerShdw>
                </a:effectLst>
              </a:rPr>
              <a:t>Татьяна </a:t>
            </a:r>
          </a:p>
          <a:p>
            <a:pPr algn="ctr">
              <a:defRPr/>
            </a:pPr>
            <a:r>
              <a:rPr lang="ru-RU" altLang="ru-RU" sz="2000" b="1" i="1">
                <a:solidFill>
                  <a:srgbClr val="CC3300"/>
                </a:solidFill>
                <a:effectLst>
                  <a:outerShdw blurRad="38100" dist="38100" dir="2700000" algn="tl">
                    <a:srgbClr val="000000"/>
                  </a:outerShdw>
                </a:effectLst>
              </a:rPr>
              <a:t>Макарова</a:t>
            </a:r>
          </a:p>
        </p:txBody>
      </p:sp>
      <p:sp>
        <p:nvSpPr>
          <p:cNvPr id="53262" name="Text Box 14"/>
          <p:cNvSpPr txBox="1">
            <a:spLocks noChangeArrowheads="1"/>
          </p:cNvSpPr>
          <p:nvPr/>
        </p:nvSpPr>
        <p:spPr bwMode="auto">
          <a:xfrm>
            <a:off x="2843213" y="4340225"/>
            <a:ext cx="1703387"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r>
              <a:rPr lang="ru-RU" altLang="ru-RU" sz="2000" b="1" i="1">
                <a:solidFill>
                  <a:srgbClr val="CC3300"/>
                </a:solidFill>
                <a:effectLst>
                  <a:outerShdw blurRad="38100" dist="38100" dir="2700000" algn="tl">
                    <a:srgbClr val="000000"/>
                  </a:outerShdw>
                </a:effectLst>
              </a:rPr>
              <a:t>Вера Белик</a:t>
            </a:r>
            <a:r>
              <a:rPr lang="ru-RU" altLang="ru-RU"/>
              <a:t> </a:t>
            </a:r>
          </a:p>
        </p:txBody>
      </p:sp>
      <p:sp>
        <p:nvSpPr>
          <p:cNvPr id="53263" name="Text Box 15"/>
          <p:cNvSpPr txBox="1">
            <a:spLocks noChangeArrowheads="1"/>
          </p:cNvSpPr>
          <p:nvPr/>
        </p:nvSpPr>
        <p:spPr bwMode="auto">
          <a:xfrm>
            <a:off x="4643438" y="4340225"/>
            <a:ext cx="266541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r>
              <a:rPr lang="ru-RU" altLang="ru-RU" sz="2000" b="1" i="1">
                <a:solidFill>
                  <a:srgbClr val="CC3300"/>
                </a:solidFill>
                <a:effectLst>
                  <a:outerShdw blurRad="38100" dist="38100" dir="2700000" algn="tl">
                    <a:srgbClr val="000000"/>
                  </a:outerShdw>
                </a:effectLst>
              </a:rPr>
              <a:t>Антонина Павлова</a:t>
            </a:r>
          </a:p>
        </p:txBody>
      </p:sp>
      <p:sp>
        <p:nvSpPr>
          <p:cNvPr id="53264" name="Text Box 16"/>
          <p:cNvSpPr txBox="1">
            <a:spLocks noChangeArrowheads="1"/>
          </p:cNvSpPr>
          <p:nvPr/>
        </p:nvSpPr>
        <p:spPr bwMode="auto">
          <a:xfrm>
            <a:off x="7346950" y="3690938"/>
            <a:ext cx="1452563"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defRPr/>
            </a:pPr>
            <a:r>
              <a:rPr lang="ru-RU" altLang="ru-RU" sz="2000" b="1" i="1">
                <a:solidFill>
                  <a:srgbClr val="CC3300"/>
                </a:solidFill>
                <a:effectLst>
                  <a:outerShdw blurRad="38100" dist="38100" dir="2700000" algn="tl">
                    <a:srgbClr val="000000"/>
                  </a:outerShdw>
                </a:effectLst>
              </a:rPr>
              <a:t>Люся </a:t>
            </a:r>
          </a:p>
          <a:p>
            <a:pPr algn="ctr">
              <a:defRPr/>
            </a:pPr>
            <a:r>
              <a:rPr lang="ru-RU" altLang="ru-RU" sz="2000" b="1" i="1">
                <a:solidFill>
                  <a:srgbClr val="CC3300"/>
                </a:solidFill>
                <a:effectLst>
                  <a:outerShdw blurRad="38100" dist="38100" dir="2700000" algn="tl">
                    <a:srgbClr val="000000"/>
                  </a:outerShdw>
                </a:effectLst>
              </a:rPr>
              <a:t>Клопкова</a:t>
            </a:r>
            <a:r>
              <a:rPr lang="ru-RU" altLang="ru-RU"/>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76" name="YouTube -    Saint War.wmv">
            <a:hlinkClick r:id="" action="ppaction://media"/>
          </p:cNvPr>
          <p:cNvPicPr>
            <a:picLocks noRot="1" noChangeAspect="1" noChangeArrowheads="1"/>
          </p:cNvPicPr>
          <p:nvPr>
            <a:videoFile r:link="rId1"/>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55545" fill="hold"/>
                                        <p:tgtEl>
                                          <p:spTgt spid="11367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3676"/>
                </p:tgtEl>
              </p:cMediaNode>
            </p:video>
            <p:seq concurrent="1" nextAc="seek">
              <p:cTn id="8" restart="whenNotActive" fill="hold" evtFilter="cancelBubble" nodeType="interactiveSeq">
                <p:stCondLst>
                  <p:cond evt="onClick" delay="0">
                    <p:tgtEl>
                      <p:spTgt spid="11367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13676"/>
                                        </p:tgtEl>
                                      </p:cBhvr>
                                    </p:cmd>
                                  </p:childTnLst>
                                </p:cTn>
                              </p:par>
                            </p:childTnLst>
                          </p:cTn>
                        </p:par>
                      </p:childTnLst>
                    </p:cTn>
                  </p:par>
                </p:childTnLst>
              </p:cTn>
              <p:nextCondLst>
                <p:cond evt="onClick" delay="0">
                  <p:tgtEl>
                    <p:spTgt spid="113676"/>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Rot="1" noChangeArrowheads="1"/>
          </p:cNvSpPr>
          <p:nvPr>
            <p:ph type="title"/>
          </p:nvPr>
        </p:nvSpPr>
        <p:spPr>
          <a:xfrm>
            <a:off x="5508625" y="115888"/>
            <a:ext cx="3455988" cy="1143000"/>
          </a:xfrm>
        </p:spPr>
        <p:txBody>
          <a:bodyPr/>
          <a:lstStyle/>
          <a:p>
            <a:pPr eaLnBrk="1" hangingPunct="1">
              <a:defRPr/>
            </a:pPr>
            <a:r>
              <a:rPr lang="ru-RU" altLang="ru-RU" sz="3600" b="1" smtClean="0">
                <a:solidFill>
                  <a:srgbClr val="CC3300"/>
                </a:solidFill>
                <a:latin typeface="Stencil" pitchFamily="82" charset="0"/>
              </a:rPr>
              <a:t>Настоящие подруги</a:t>
            </a:r>
          </a:p>
        </p:txBody>
      </p:sp>
      <p:sp>
        <p:nvSpPr>
          <p:cNvPr id="55302" name="Rectangle 6"/>
          <p:cNvSpPr>
            <a:spLocks noGrp="1" noRot="1" noChangeArrowheads="1"/>
          </p:cNvSpPr>
          <p:nvPr>
            <p:ph type="body" sz="half" idx="2"/>
          </p:nvPr>
        </p:nvSpPr>
        <p:spPr>
          <a:xfrm>
            <a:off x="5076825" y="1268413"/>
            <a:ext cx="4067175" cy="5400675"/>
          </a:xfrm>
        </p:spPr>
        <p:txBody>
          <a:bodyPr/>
          <a:lstStyle/>
          <a:p>
            <a:pPr eaLnBrk="1" hangingPunct="1">
              <a:buFont typeface="Wingdings" pitchFamily="2" charset="2"/>
              <a:buNone/>
              <a:defRPr/>
            </a:pPr>
            <a:r>
              <a:rPr lang="ru-RU" altLang="ru-RU" sz="2000" b="1" smtClean="0"/>
              <a:t>	</a:t>
            </a:r>
            <a:r>
              <a:rPr lang="ru-RU" altLang="ru-RU" sz="2400" b="1" smtClean="0"/>
              <a:t>Стена вражеского огня обрушилась на самолет Макаровой и Белик. Не раздумывая, экипаж Клопковой и Павловой бросился на выручку своему командиру.</a:t>
            </a:r>
          </a:p>
          <a:p>
            <a:pPr eaLnBrk="1" hangingPunct="1">
              <a:buFont typeface="Wingdings" pitchFamily="2" charset="2"/>
              <a:buNone/>
              <a:defRPr/>
            </a:pPr>
            <a:r>
              <a:rPr lang="ru-RU" altLang="ru-RU" sz="2400" b="1" smtClean="0"/>
              <a:t>	Плоскость и фюзеляж были разорваны, но экипаж продолжал лететь к цели. Задание было выполнено.</a:t>
            </a:r>
          </a:p>
        </p:txBody>
      </p:sp>
      <p:pic>
        <p:nvPicPr>
          <p:cNvPr id="41988" name="Picture 7" descr="Изображение 014"/>
          <p:cNvPicPr>
            <a:picLocks noGrp="1" noChangeAspect="1" noChangeArrowheads="1"/>
          </p:cNvPicPr>
          <p:nvPr>
            <p:ph sz="half" idx="1"/>
          </p:nvPr>
        </p:nvPicPr>
        <p:blipFill>
          <a:blip r:embed="rId2" cstate="email"/>
          <a:srcRect b="-1128"/>
          <a:stretch>
            <a:fillRect/>
          </a:stretch>
        </p:blipFill>
        <p:spPr>
          <a:xfrm>
            <a:off x="250825" y="260350"/>
            <a:ext cx="4968875" cy="6408738"/>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Rot="1" noChangeArrowheads="1"/>
          </p:cNvSpPr>
          <p:nvPr>
            <p:ph type="title"/>
          </p:nvPr>
        </p:nvSpPr>
        <p:spPr>
          <a:xfrm>
            <a:off x="5364163" y="333375"/>
            <a:ext cx="3384550" cy="1052513"/>
          </a:xfrm>
        </p:spPr>
        <p:txBody>
          <a:bodyPr/>
          <a:lstStyle/>
          <a:p>
            <a:pPr eaLnBrk="1" hangingPunct="1">
              <a:defRPr/>
            </a:pPr>
            <a:r>
              <a:rPr lang="ru-RU" altLang="ru-RU" sz="3600" smtClean="0">
                <a:solidFill>
                  <a:srgbClr val="CC3300"/>
                </a:solidFill>
                <a:latin typeface="Stencil" pitchFamily="82" charset="0"/>
              </a:rPr>
              <a:t>«</a:t>
            </a:r>
            <a:r>
              <a:rPr lang="ru-RU" altLang="ru-RU" sz="3600" b="1" smtClean="0">
                <a:solidFill>
                  <a:srgbClr val="CC3300"/>
                </a:solidFill>
                <a:latin typeface="Stencil" pitchFamily="82" charset="0"/>
              </a:rPr>
              <a:t>Павлик</a:t>
            </a:r>
            <a:r>
              <a:rPr lang="ru-RU" altLang="ru-RU" sz="3600" smtClean="0">
                <a:solidFill>
                  <a:srgbClr val="CC3300"/>
                </a:solidFill>
                <a:latin typeface="Stencil" pitchFamily="82" charset="0"/>
              </a:rPr>
              <a:t>»</a:t>
            </a:r>
          </a:p>
        </p:txBody>
      </p:sp>
      <p:sp>
        <p:nvSpPr>
          <p:cNvPr id="57350" name="Rectangle 6"/>
          <p:cNvSpPr>
            <a:spLocks noGrp="1" noRot="1" noChangeArrowheads="1"/>
          </p:cNvSpPr>
          <p:nvPr>
            <p:ph type="body" sz="half" idx="2"/>
          </p:nvPr>
        </p:nvSpPr>
        <p:spPr>
          <a:xfrm>
            <a:off x="4932363" y="1557338"/>
            <a:ext cx="4211637" cy="5068887"/>
          </a:xfrm>
        </p:spPr>
        <p:txBody>
          <a:bodyPr/>
          <a:lstStyle/>
          <a:p>
            <a:pPr eaLnBrk="1" hangingPunct="1">
              <a:lnSpc>
                <a:spcPct val="90000"/>
              </a:lnSpc>
              <a:buFont typeface="Wingdings" pitchFamily="2" charset="2"/>
              <a:buNone/>
              <a:defRPr/>
            </a:pPr>
            <a:r>
              <a:rPr lang="en-US" altLang="ru-RU" sz="2400" smtClean="0"/>
              <a:t>    </a:t>
            </a:r>
            <a:r>
              <a:rPr lang="ru-RU" altLang="ru-RU" sz="2400" b="1" smtClean="0"/>
              <a:t>Павлова Антонина Васильевна, получившая прозвище «Павлик» ушла на фронт с третьего курса Саратовского электромеханического техникума механиком по электрооборудованию в 46й полк бомбардировщиков. Здесь она стала штурманом.</a:t>
            </a:r>
          </a:p>
        </p:txBody>
      </p:sp>
      <p:pic>
        <p:nvPicPr>
          <p:cNvPr id="43012" name="Picture 10" descr="тоня павлова"/>
          <p:cNvPicPr>
            <a:picLocks noChangeAspect="1" noChangeArrowheads="1"/>
          </p:cNvPicPr>
          <p:nvPr/>
        </p:nvPicPr>
        <p:blipFill>
          <a:blip r:embed="rId2"/>
          <a:srcRect/>
          <a:stretch>
            <a:fillRect/>
          </a:stretch>
        </p:blipFill>
        <p:spPr bwMode="auto">
          <a:xfrm>
            <a:off x="179388" y="333375"/>
            <a:ext cx="4321175" cy="6192838"/>
          </a:xfrm>
          <a:prstGeom prst="rect">
            <a:avLst/>
          </a:prstGeom>
          <a:noFill/>
          <a:ln w="9525">
            <a:noFill/>
            <a:miter lim="800000"/>
            <a:headEnd/>
            <a:tailEnd/>
          </a:ln>
        </p:spPr>
      </p:pic>
      <p:pic>
        <p:nvPicPr>
          <p:cNvPr id="43013" name="Picture 11" descr="тоня павлова"/>
          <p:cNvPicPr>
            <a:picLocks noChangeAspect="1" noChangeArrowheads="1"/>
          </p:cNvPicPr>
          <p:nvPr/>
        </p:nvPicPr>
        <p:blipFill>
          <a:blip r:embed="rId2"/>
          <a:srcRect/>
          <a:stretch>
            <a:fillRect/>
          </a:stretch>
        </p:blipFill>
        <p:spPr bwMode="auto">
          <a:xfrm>
            <a:off x="179388" y="333375"/>
            <a:ext cx="4321175" cy="6192838"/>
          </a:xfrm>
          <a:prstGeom prst="rect">
            <a:avLst/>
          </a:prstGeom>
          <a:noFill/>
          <a:ln w="9525">
            <a:noFill/>
            <a:miter lim="800000"/>
            <a:headEnd/>
            <a:tailEnd/>
          </a:ln>
        </p:spPr>
      </p:pic>
      <p:pic>
        <p:nvPicPr>
          <p:cNvPr id="43014" name="Picture 12" descr="тоня павлова"/>
          <p:cNvPicPr>
            <a:picLocks noChangeAspect="1" noChangeArrowheads="1"/>
          </p:cNvPicPr>
          <p:nvPr/>
        </p:nvPicPr>
        <p:blipFill>
          <a:blip r:embed="rId2"/>
          <a:srcRect/>
          <a:stretch>
            <a:fillRect/>
          </a:stretch>
        </p:blipFill>
        <p:spPr bwMode="auto">
          <a:xfrm>
            <a:off x="179388" y="333375"/>
            <a:ext cx="4321175" cy="6192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Rot="1" noChangeArrowheads="1"/>
          </p:cNvSpPr>
          <p:nvPr>
            <p:ph type="title"/>
          </p:nvPr>
        </p:nvSpPr>
        <p:spPr>
          <a:xfrm>
            <a:off x="611188" y="0"/>
            <a:ext cx="7921625" cy="981075"/>
          </a:xfrm>
        </p:spPr>
        <p:txBody>
          <a:bodyPr/>
          <a:lstStyle/>
          <a:p>
            <a:pPr eaLnBrk="1" hangingPunct="1">
              <a:defRPr/>
            </a:pPr>
            <a:r>
              <a:rPr lang="ru-RU" altLang="ru-RU" sz="3600" b="1" smtClean="0">
                <a:solidFill>
                  <a:srgbClr val="CC3300"/>
                </a:solidFill>
                <a:latin typeface="Stencil" pitchFamily="82" charset="0"/>
              </a:rPr>
              <a:t>500 боевых вылетов</a:t>
            </a:r>
          </a:p>
        </p:txBody>
      </p:sp>
      <p:sp>
        <p:nvSpPr>
          <p:cNvPr id="59398" name="Rectangle 6"/>
          <p:cNvSpPr>
            <a:spLocks noGrp="1" noRot="1" noChangeArrowheads="1"/>
          </p:cNvSpPr>
          <p:nvPr>
            <p:ph type="body" sz="half" idx="2"/>
          </p:nvPr>
        </p:nvSpPr>
        <p:spPr>
          <a:xfrm>
            <a:off x="5867400" y="1412875"/>
            <a:ext cx="3384550" cy="5040313"/>
          </a:xfrm>
        </p:spPr>
        <p:txBody>
          <a:bodyPr/>
          <a:lstStyle/>
          <a:p>
            <a:pPr eaLnBrk="1" hangingPunct="1">
              <a:buFont typeface="Wingdings" pitchFamily="2" charset="2"/>
              <a:buNone/>
              <a:defRPr/>
            </a:pPr>
            <a:r>
              <a:rPr lang="en-US" altLang="ru-RU" sz="2800" smtClean="0"/>
              <a:t>   </a:t>
            </a:r>
            <a:r>
              <a:rPr lang="ru-RU" altLang="ru-RU" sz="2400" b="1" smtClean="0"/>
              <a:t>Она совершила 500 боевых вылетов; принимала участие в освобождении Новороссийска, Керчи, Севастополя, Белоруссии, Польши.</a:t>
            </a:r>
          </a:p>
          <a:p>
            <a:pPr eaLnBrk="1" hangingPunct="1">
              <a:buFont typeface="Wingdings" pitchFamily="2" charset="2"/>
              <a:buNone/>
              <a:defRPr/>
            </a:pPr>
            <a:endParaRPr lang="ru-RU" altLang="ru-RU" sz="2400" b="1" smtClean="0"/>
          </a:p>
        </p:txBody>
      </p:sp>
      <p:pic>
        <p:nvPicPr>
          <p:cNvPr id="44036" name="Picture 9" descr="seredina_62"/>
          <p:cNvPicPr>
            <a:picLocks noChangeAspect="1" noChangeArrowheads="1"/>
          </p:cNvPicPr>
          <p:nvPr>
            <p:ph sz="half" idx="1"/>
          </p:nvPr>
        </p:nvPicPr>
        <p:blipFill>
          <a:blip r:embed="rId2"/>
          <a:srcRect/>
          <a:stretch>
            <a:fillRect/>
          </a:stretch>
        </p:blipFill>
        <p:spPr>
          <a:xfrm>
            <a:off x="179388" y="1484313"/>
            <a:ext cx="5940425" cy="4546600"/>
          </a:xfr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Rot="1" noChangeArrowheads="1"/>
          </p:cNvSpPr>
          <p:nvPr>
            <p:ph type="title"/>
          </p:nvPr>
        </p:nvSpPr>
        <p:spPr>
          <a:xfrm>
            <a:off x="4932363" y="188913"/>
            <a:ext cx="4211637" cy="1152525"/>
          </a:xfrm>
        </p:spPr>
        <p:txBody>
          <a:bodyPr/>
          <a:lstStyle/>
          <a:p>
            <a:pPr eaLnBrk="1" hangingPunct="1">
              <a:defRPr/>
            </a:pPr>
            <a:r>
              <a:rPr lang="ru-RU" altLang="ru-RU" sz="3600" b="1" smtClean="0">
                <a:solidFill>
                  <a:srgbClr val="CC3300"/>
                </a:solidFill>
                <a:latin typeface="Stencil" pitchFamily="82" charset="0"/>
              </a:rPr>
              <a:t>Антонина Павлова</a:t>
            </a:r>
            <a:r>
              <a:rPr lang="ru-RU" altLang="ru-RU" sz="3600" smtClean="0">
                <a:solidFill>
                  <a:srgbClr val="CC3300"/>
                </a:solidFill>
                <a:latin typeface="Stencil" pitchFamily="82" charset="0"/>
              </a:rPr>
              <a:t> </a:t>
            </a:r>
          </a:p>
        </p:txBody>
      </p:sp>
      <p:sp>
        <p:nvSpPr>
          <p:cNvPr id="61446" name="Rectangle 6"/>
          <p:cNvSpPr>
            <a:spLocks noGrp="1" noRot="1" noChangeArrowheads="1"/>
          </p:cNvSpPr>
          <p:nvPr>
            <p:ph type="body" sz="half" idx="2"/>
          </p:nvPr>
        </p:nvSpPr>
        <p:spPr>
          <a:xfrm>
            <a:off x="4643438" y="1700213"/>
            <a:ext cx="3817937" cy="4997450"/>
          </a:xfrm>
        </p:spPr>
        <p:txBody>
          <a:bodyPr/>
          <a:lstStyle/>
          <a:p>
            <a:pPr eaLnBrk="1" hangingPunct="1">
              <a:lnSpc>
                <a:spcPct val="90000"/>
              </a:lnSpc>
              <a:buFont typeface="Wingdings" pitchFamily="2" charset="2"/>
              <a:buNone/>
              <a:defRPr/>
            </a:pPr>
            <a:r>
              <a:rPr lang="ru-RU" altLang="ru-RU" sz="2400" b="1" smtClean="0"/>
              <a:t>	Антонина Павлова награждена орденом Боевого Красного Знамени, орденом Отечественной войны </a:t>
            </a:r>
            <a:r>
              <a:rPr lang="en-US" altLang="ru-RU" sz="2400" b="1" smtClean="0"/>
              <a:t>II</a:t>
            </a:r>
            <a:r>
              <a:rPr lang="ru-RU" altLang="ru-RU" sz="2400" b="1" smtClean="0"/>
              <a:t> степени, орденом Красной Звезды и медалями.</a:t>
            </a:r>
          </a:p>
          <a:p>
            <a:pPr eaLnBrk="1" hangingPunct="1">
              <a:lnSpc>
                <a:spcPct val="90000"/>
              </a:lnSpc>
              <a:buFont typeface="Wingdings" pitchFamily="2" charset="2"/>
              <a:buNone/>
              <a:defRPr/>
            </a:pPr>
            <a:r>
              <a:rPr lang="ru-RU" altLang="ru-RU" sz="2400" b="1" smtClean="0"/>
              <a:t>	После войны Антонина Васильевна Павлова жила в Тамбове и работала учителем труда в школе № 33.</a:t>
            </a:r>
          </a:p>
        </p:txBody>
      </p:sp>
      <p:pic>
        <p:nvPicPr>
          <p:cNvPr id="45060" name="Picture 19" descr="авидзба павлова"/>
          <p:cNvPicPr>
            <a:picLocks noChangeAspect="1" noChangeArrowheads="1"/>
          </p:cNvPicPr>
          <p:nvPr>
            <p:ph sz="half" idx="1"/>
          </p:nvPr>
        </p:nvPicPr>
        <p:blipFill>
          <a:blip r:embed="rId2"/>
          <a:srcRect/>
          <a:stretch>
            <a:fillRect/>
          </a:stretch>
        </p:blipFill>
        <p:spPr>
          <a:xfrm>
            <a:off x="179388" y="115888"/>
            <a:ext cx="4176712" cy="5689600"/>
          </a:xfrm>
          <a:noFill/>
        </p:spPr>
      </p:pic>
      <p:sp>
        <p:nvSpPr>
          <p:cNvPr id="61460" name="Text Box 20"/>
          <p:cNvSpPr txBox="1">
            <a:spLocks noChangeArrowheads="1"/>
          </p:cNvSpPr>
          <p:nvPr/>
        </p:nvSpPr>
        <p:spPr bwMode="auto">
          <a:xfrm>
            <a:off x="0" y="5670550"/>
            <a:ext cx="4932363"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defRPr/>
            </a:pPr>
            <a:r>
              <a:rPr lang="ru-RU" altLang="ru-RU" sz="2400" b="1" i="1">
                <a:solidFill>
                  <a:srgbClr val="CC3300"/>
                </a:solidFill>
                <a:effectLst>
                  <a:outerShdw blurRad="38100" dist="38100" dir="2700000" algn="tl">
                    <a:srgbClr val="000000"/>
                  </a:outerShdw>
                </a:effectLst>
              </a:rPr>
              <a:t>Летчицы Мери Авидзба, Софья Бурзаева-Рассадина, Антонина Павлова. 1965 год</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Rot="1" noChangeArrowheads="1"/>
          </p:cNvSpPr>
          <p:nvPr>
            <p:ph type="title"/>
          </p:nvPr>
        </p:nvSpPr>
        <p:spPr>
          <a:xfrm>
            <a:off x="5219700" y="0"/>
            <a:ext cx="3924300" cy="1354138"/>
          </a:xfrm>
        </p:spPr>
        <p:txBody>
          <a:bodyPr/>
          <a:lstStyle/>
          <a:p>
            <a:pPr eaLnBrk="1" hangingPunct="1">
              <a:defRPr/>
            </a:pPr>
            <a:r>
              <a:rPr lang="ru-RU" altLang="ru-RU" sz="3600" b="1" smtClean="0">
                <a:solidFill>
                  <a:srgbClr val="CC3300"/>
                </a:solidFill>
                <a:latin typeface="Stencil" pitchFamily="82" charset="0"/>
              </a:rPr>
              <a:t>Инструктор ОСОАВИАХИМа</a:t>
            </a:r>
          </a:p>
        </p:txBody>
      </p:sp>
      <p:sp>
        <p:nvSpPr>
          <p:cNvPr id="63494" name="Rectangle 6"/>
          <p:cNvSpPr>
            <a:spLocks noGrp="1" noRot="1" noChangeArrowheads="1"/>
          </p:cNvSpPr>
          <p:nvPr>
            <p:ph type="body" sz="half" idx="2"/>
          </p:nvPr>
        </p:nvSpPr>
        <p:spPr>
          <a:xfrm>
            <a:off x="4932363" y="1484313"/>
            <a:ext cx="4032250" cy="5373687"/>
          </a:xfrm>
        </p:spPr>
        <p:txBody>
          <a:bodyPr/>
          <a:lstStyle/>
          <a:p>
            <a:pPr eaLnBrk="1" hangingPunct="1">
              <a:buFont typeface="Wingdings" pitchFamily="2" charset="2"/>
              <a:buNone/>
              <a:defRPr/>
            </a:pPr>
            <a:r>
              <a:rPr lang="en-US" altLang="ru-RU" sz="2400" smtClean="0"/>
              <a:t> </a:t>
            </a:r>
            <a:r>
              <a:rPr lang="ru-RU" altLang="ru-RU" sz="2400" smtClean="0"/>
              <a:t>	</a:t>
            </a:r>
            <a:r>
              <a:rPr lang="ru-RU" altLang="ru-RU" sz="2400" b="1" smtClean="0"/>
              <a:t>Антонина Федоровна Худякова родом из Орловской области, но, когда началась Великая Отечественная война, она жила  в селе Инжавино Тамбовской области и работала инструктором в местном аэроклубе ОСОАВИАХИМа. Осенью 1941г. она ушла на фронт. </a:t>
            </a:r>
          </a:p>
        </p:txBody>
      </p:sp>
      <p:pic>
        <p:nvPicPr>
          <p:cNvPr id="46084" name="Picture 12" descr="худякова"/>
          <p:cNvPicPr>
            <a:picLocks noChangeAspect="1" noChangeArrowheads="1"/>
          </p:cNvPicPr>
          <p:nvPr>
            <p:ph sz="half" idx="1"/>
          </p:nvPr>
        </p:nvPicPr>
        <p:blipFill>
          <a:blip r:embed="rId2"/>
          <a:srcRect/>
          <a:stretch>
            <a:fillRect/>
          </a:stretch>
        </p:blipFill>
        <p:spPr>
          <a:xfrm>
            <a:off x="250825" y="692150"/>
            <a:ext cx="4725988" cy="5832475"/>
          </a:xfr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Rot="1" noChangeArrowheads="1"/>
          </p:cNvSpPr>
          <p:nvPr>
            <p:ph type="title"/>
          </p:nvPr>
        </p:nvSpPr>
        <p:spPr>
          <a:xfrm>
            <a:off x="468313" y="0"/>
            <a:ext cx="8351837" cy="1052513"/>
          </a:xfrm>
        </p:spPr>
        <p:txBody>
          <a:bodyPr/>
          <a:lstStyle/>
          <a:p>
            <a:pPr eaLnBrk="1" hangingPunct="1">
              <a:defRPr/>
            </a:pPr>
            <a:r>
              <a:rPr lang="ru-RU" altLang="ru-RU" sz="3600" b="1" smtClean="0">
                <a:solidFill>
                  <a:srgbClr val="CC3300"/>
                </a:solidFill>
                <a:latin typeface="Stencil" pitchFamily="82" charset="0"/>
              </a:rPr>
              <a:t>130000 тонн бомб на вражеские позиции</a:t>
            </a:r>
          </a:p>
        </p:txBody>
      </p:sp>
      <p:sp>
        <p:nvSpPr>
          <p:cNvPr id="65542" name="Rectangle 6"/>
          <p:cNvSpPr>
            <a:spLocks noGrp="1" noRot="1" noChangeArrowheads="1"/>
          </p:cNvSpPr>
          <p:nvPr>
            <p:ph type="body" sz="half" idx="2"/>
          </p:nvPr>
        </p:nvSpPr>
        <p:spPr>
          <a:xfrm>
            <a:off x="4572000" y="1916113"/>
            <a:ext cx="4176713" cy="5876925"/>
          </a:xfrm>
        </p:spPr>
        <p:txBody>
          <a:bodyPr/>
          <a:lstStyle/>
          <a:p>
            <a:pPr eaLnBrk="1" hangingPunct="1">
              <a:buFont typeface="Wingdings" pitchFamily="2" charset="2"/>
              <a:buNone/>
              <a:defRPr/>
            </a:pPr>
            <a:r>
              <a:rPr lang="ru-RU" altLang="ru-RU" sz="2800" smtClean="0"/>
              <a:t>	</a:t>
            </a:r>
            <a:r>
              <a:rPr lang="en-US" altLang="ru-RU" sz="2800" smtClean="0"/>
              <a:t> </a:t>
            </a:r>
            <a:r>
              <a:rPr lang="ru-RU" altLang="ru-RU" sz="2400" b="1" smtClean="0"/>
              <a:t>Её направили в 46-й полк бомбардировщиков в качестве пилота. Позднее она стала заместителем командира эскадрильи.</a:t>
            </a:r>
          </a:p>
          <a:p>
            <a:pPr eaLnBrk="1" hangingPunct="1">
              <a:buFont typeface="Wingdings" pitchFamily="2" charset="2"/>
              <a:buNone/>
              <a:defRPr/>
            </a:pPr>
            <a:r>
              <a:rPr lang="ru-RU" altLang="ru-RU" sz="2400" b="1" smtClean="0"/>
              <a:t>	Она совершила 926 боевых вылетов; её экипаж сбросил 130 тысяч тонн бомб на вражеские позиции.</a:t>
            </a:r>
          </a:p>
        </p:txBody>
      </p:sp>
      <p:pic>
        <p:nvPicPr>
          <p:cNvPr id="47108" name="Picture 16" descr="худякова ант"/>
          <p:cNvPicPr>
            <a:picLocks noChangeAspect="1" noChangeArrowheads="1"/>
          </p:cNvPicPr>
          <p:nvPr>
            <p:ph sz="half" idx="1"/>
          </p:nvPr>
        </p:nvPicPr>
        <p:blipFill>
          <a:blip r:embed="rId2"/>
          <a:srcRect/>
          <a:stretch>
            <a:fillRect/>
          </a:stretch>
        </p:blipFill>
        <p:spPr>
          <a:xfrm>
            <a:off x="323850" y="1125538"/>
            <a:ext cx="4049713" cy="5400675"/>
          </a:xfr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Rot="1" noChangeArrowheads="1"/>
          </p:cNvSpPr>
          <p:nvPr>
            <p:ph type="title"/>
          </p:nvPr>
        </p:nvSpPr>
        <p:spPr>
          <a:xfrm>
            <a:off x="4932363" y="188913"/>
            <a:ext cx="3960812" cy="1038225"/>
          </a:xfrm>
        </p:spPr>
        <p:txBody>
          <a:bodyPr/>
          <a:lstStyle/>
          <a:p>
            <a:pPr eaLnBrk="1" hangingPunct="1">
              <a:defRPr/>
            </a:pPr>
            <a:r>
              <a:rPr lang="ru-RU" altLang="ru-RU" sz="3600" b="1" smtClean="0">
                <a:solidFill>
                  <a:srgbClr val="CC3300"/>
                </a:solidFill>
                <a:latin typeface="Stencil" pitchFamily="82" charset="0"/>
              </a:rPr>
              <a:t>Высокая награда</a:t>
            </a:r>
          </a:p>
        </p:txBody>
      </p:sp>
      <p:sp>
        <p:nvSpPr>
          <p:cNvPr id="67590" name="Rectangle 6"/>
          <p:cNvSpPr>
            <a:spLocks noGrp="1" noRot="1" noChangeArrowheads="1"/>
          </p:cNvSpPr>
          <p:nvPr>
            <p:ph type="body" sz="half" idx="2"/>
          </p:nvPr>
        </p:nvSpPr>
        <p:spPr>
          <a:xfrm>
            <a:off x="5364163" y="2033588"/>
            <a:ext cx="3600450" cy="4824412"/>
          </a:xfrm>
        </p:spPr>
        <p:txBody>
          <a:bodyPr/>
          <a:lstStyle/>
          <a:p>
            <a:pPr eaLnBrk="1" hangingPunct="1">
              <a:lnSpc>
                <a:spcPct val="90000"/>
              </a:lnSpc>
              <a:buFont typeface="Wingdings" pitchFamily="2" charset="2"/>
              <a:buNone/>
              <a:defRPr/>
            </a:pPr>
            <a:r>
              <a:rPr lang="en-US" altLang="ru-RU" sz="2400" smtClean="0"/>
              <a:t>    </a:t>
            </a:r>
            <a:r>
              <a:rPr lang="ru-RU" altLang="ru-RU" sz="2400" b="1" smtClean="0"/>
              <a:t>Антонина Федоровна Худякова была награждена Золотой Звездой с присвоением звания Героя Советского Союза. День Победы она встретила в госпитале. </a:t>
            </a:r>
          </a:p>
          <a:p>
            <a:pPr eaLnBrk="1" hangingPunct="1">
              <a:lnSpc>
                <a:spcPct val="90000"/>
              </a:lnSpc>
              <a:buFont typeface="Wingdings" pitchFamily="2" charset="2"/>
              <a:buNone/>
              <a:defRPr/>
            </a:pPr>
            <a:r>
              <a:rPr lang="ru-RU" altLang="ru-RU" sz="2400" b="1" smtClean="0"/>
              <a:t>После войны жила на Украине.</a:t>
            </a:r>
          </a:p>
        </p:txBody>
      </p:sp>
      <p:pic>
        <p:nvPicPr>
          <p:cNvPr id="48132" name="Picture 11" descr="khudjakova"/>
          <p:cNvPicPr>
            <a:picLocks noChangeAspect="1" noChangeArrowheads="1"/>
          </p:cNvPicPr>
          <p:nvPr>
            <p:ph sz="half" idx="1"/>
          </p:nvPr>
        </p:nvPicPr>
        <p:blipFill>
          <a:blip r:embed="rId2"/>
          <a:srcRect/>
          <a:stretch>
            <a:fillRect/>
          </a:stretch>
        </p:blipFill>
        <p:spPr>
          <a:xfrm>
            <a:off x="611188" y="549275"/>
            <a:ext cx="4002087" cy="5832475"/>
          </a:xfr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Rot="1" noChangeArrowheads="1"/>
          </p:cNvSpPr>
          <p:nvPr>
            <p:ph type="title"/>
          </p:nvPr>
        </p:nvSpPr>
        <p:spPr>
          <a:xfrm>
            <a:off x="323850" y="0"/>
            <a:ext cx="8496300" cy="620713"/>
          </a:xfrm>
        </p:spPr>
        <p:txBody>
          <a:bodyPr/>
          <a:lstStyle/>
          <a:p>
            <a:pPr eaLnBrk="1" hangingPunct="1">
              <a:defRPr/>
            </a:pPr>
            <a:r>
              <a:rPr lang="ru-RU" altLang="ru-RU" sz="3600" b="1" smtClean="0">
                <a:solidFill>
                  <a:srgbClr val="CC3300"/>
                </a:solidFill>
                <a:latin typeface="Stencil" pitchFamily="82" charset="0"/>
              </a:rPr>
              <a:t>Танец со смертью</a:t>
            </a:r>
          </a:p>
        </p:txBody>
      </p:sp>
      <p:sp>
        <p:nvSpPr>
          <p:cNvPr id="69638" name="Rectangle 6"/>
          <p:cNvSpPr>
            <a:spLocks noGrp="1" noRot="1" noChangeArrowheads="1"/>
          </p:cNvSpPr>
          <p:nvPr>
            <p:ph type="body" sz="half" idx="2"/>
          </p:nvPr>
        </p:nvSpPr>
        <p:spPr>
          <a:xfrm>
            <a:off x="-180975" y="5373688"/>
            <a:ext cx="9144000" cy="1700212"/>
          </a:xfrm>
        </p:spPr>
        <p:txBody>
          <a:bodyPr/>
          <a:lstStyle/>
          <a:p>
            <a:pPr eaLnBrk="1" hangingPunct="1">
              <a:buFont typeface="Wingdings" pitchFamily="2" charset="2"/>
              <a:buNone/>
              <a:defRPr/>
            </a:pPr>
            <a:r>
              <a:rPr lang="ru-RU" altLang="ru-RU" sz="2400" b="1" smtClean="0"/>
              <a:t>	Однако, смертность среди летного состава была очень высока. Вылет на боевое задание – это не прогулка под луной. Каждая атака, каждая бомбёжка была подобна танцу со смертью.</a:t>
            </a:r>
          </a:p>
        </p:txBody>
      </p:sp>
      <p:pic>
        <p:nvPicPr>
          <p:cNvPr id="49156" name="Picture 13" descr="1281815414_2-266"/>
          <p:cNvPicPr>
            <a:picLocks noChangeAspect="1" noChangeArrowheads="1"/>
          </p:cNvPicPr>
          <p:nvPr>
            <p:ph sz="half" idx="1"/>
          </p:nvPr>
        </p:nvPicPr>
        <p:blipFill>
          <a:blip r:embed="rId2" cstate="email"/>
          <a:srcRect/>
          <a:stretch>
            <a:fillRect/>
          </a:stretch>
        </p:blipFill>
        <p:spPr>
          <a:xfrm>
            <a:off x="684213" y="692150"/>
            <a:ext cx="7777162" cy="4752975"/>
          </a:xfr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Rot="1" noChangeArrowheads="1"/>
          </p:cNvSpPr>
          <p:nvPr>
            <p:ph type="title"/>
          </p:nvPr>
        </p:nvSpPr>
        <p:spPr>
          <a:xfrm>
            <a:off x="5292725" y="0"/>
            <a:ext cx="3851275" cy="1731963"/>
          </a:xfrm>
        </p:spPr>
        <p:txBody>
          <a:bodyPr/>
          <a:lstStyle/>
          <a:p>
            <a:pPr eaLnBrk="1" hangingPunct="1">
              <a:defRPr/>
            </a:pPr>
            <a:r>
              <a:rPr lang="ru-RU" altLang="ru-RU" sz="3600" b="1" smtClean="0">
                <a:solidFill>
                  <a:srgbClr val="CC3300"/>
                </a:solidFill>
                <a:latin typeface="Stencil" pitchFamily="82" charset="0"/>
              </a:rPr>
              <a:t>Только одна </a:t>
            </a:r>
            <a:br>
              <a:rPr lang="ru-RU" altLang="ru-RU" sz="3600" b="1" smtClean="0">
                <a:solidFill>
                  <a:srgbClr val="CC3300"/>
                </a:solidFill>
                <a:latin typeface="Stencil" pitchFamily="82" charset="0"/>
              </a:rPr>
            </a:br>
            <a:r>
              <a:rPr lang="ru-RU" altLang="ru-RU" sz="3600" b="1" smtClean="0">
                <a:solidFill>
                  <a:srgbClr val="CC3300"/>
                </a:solidFill>
                <a:latin typeface="Stencil" pitchFamily="82" charset="0"/>
              </a:rPr>
              <a:t>ночь …</a:t>
            </a:r>
          </a:p>
        </p:txBody>
      </p:sp>
      <p:sp>
        <p:nvSpPr>
          <p:cNvPr id="71686" name="Rectangle 6"/>
          <p:cNvSpPr>
            <a:spLocks noGrp="1" noRot="1" noChangeArrowheads="1"/>
          </p:cNvSpPr>
          <p:nvPr>
            <p:ph type="body" sz="half" idx="2"/>
          </p:nvPr>
        </p:nvSpPr>
        <p:spPr>
          <a:xfrm>
            <a:off x="5219700" y="2636838"/>
            <a:ext cx="3600450" cy="4525962"/>
          </a:xfrm>
        </p:spPr>
        <p:txBody>
          <a:bodyPr/>
          <a:lstStyle/>
          <a:p>
            <a:pPr eaLnBrk="1" hangingPunct="1">
              <a:buFont typeface="Wingdings" pitchFamily="2" charset="2"/>
              <a:buNone/>
              <a:defRPr/>
            </a:pPr>
            <a:r>
              <a:rPr lang="en-US" altLang="ru-RU" sz="2400" smtClean="0"/>
              <a:t>  </a:t>
            </a:r>
            <a:r>
              <a:rPr lang="ru-RU" altLang="ru-RU" sz="2400" smtClean="0"/>
              <a:t>	</a:t>
            </a:r>
            <a:r>
              <a:rPr lang="ru-RU" altLang="ru-RU" sz="2400" b="1" smtClean="0"/>
              <a:t>Одна из лучших летчиц и полковая поэтесса Наташа Меклин однажды написала стихи, посвятив их памяти 8-ми девушек, погибших за одну ночь 1 августа 1943 года.</a:t>
            </a:r>
          </a:p>
        </p:txBody>
      </p:sp>
      <p:pic>
        <p:nvPicPr>
          <p:cNvPr id="50180" name="Picture 7" descr="meklin_01_250"/>
          <p:cNvPicPr>
            <a:picLocks noGrp="1" noChangeAspect="1" noChangeArrowheads="1"/>
          </p:cNvPicPr>
          <p:nvPr>
            <p:ph sz="half" idx="1"/>
          </p:nvPr>
        </p:nvPicPr>
        <p:blipFill>
          <a:blip r:embed="rId2"/>
          <a:srcRect/>
          <a:stretch>
            <a:fillRect/>
          </a:stretch>
        </p:blipFill>
        <p:spPr>
          <a:xfrm>
            <a:off x="684213" y="188913"/>
            <a:ext cx="4464050" cy="6480175"/>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высоцкая аня 1 авг"/>
          <p:cNvPicPr>
            <a:picLocks noChangeAspect="1" noChangeArrowheads="1"/>
          </p:cNvPicPr>
          <p:nvPr/>
        </p:nvPicPr>
        <p:blipFill>
          <a:blip r:embed="rId2"/>
          <a:srcRect/>
          <a:stretch>
            <a:fillRect/>
          </a:stretch>
        </p:blipFill>
        <p:spPr bwMode="auto">
          <a:xfrm>
            <a:off x="107950" y="620713"/>
            <a:ext cx="1800225" cy="2592387"/>
          </a:xfrm>
          <a:prstGeom prst="rect">
            <a:avLst/>
          </a:prstGeom>
          <a:noFill/>
          <a:ln w="9525">
            <a:noFill/>
            <a:miter lim="800000"/>
            <a:headEnd/>
            <a:tailEnd/>
          </a:ln>
        </p:spPr>
      </p:pic>
      <p:pic>
        <p:nvPicPr>
          <p:cNvPr id="51203" name="Picture 5" descr="докутович галя 1авг"/>
          <p:cNvPicPr>
            <a:picLocks noChangeAspect="1" noChangeArrowheads="1"/>
          </p:cNvPicPr>
          <p:nvPr/>
        </p:nvPicPr>
        <p:blipFill>
          <a:blip r:embed="rId3"/>
          <a:srcRect/>
          <a:stretch>
            <a:fillRect/>
          </a:stretch>
        </p:blipFill>
        <p:spPr bwMode="auto">
          <a:xfrm>
            <a:off x="2411413" y="620713"/>
            <a:ext cx="1851025" cy="2592387"/>
          </a:xfrm>
          <a:prstGeom prst="rect">
            <a:avLst/>
          </a:prstGeom>
          <a:noFill/>
          <a:ln w="9525">
            <a:noFill/>
            <a:miter lim="800000"/>
            <a:headEnd/>
            <a:tailEnd/>
          </a:ln>
        </p:spPr>
      </p:pic>
      <p:pic>
        <p:nvPicPr>
          <p:cNvPr id="51204" name="Picture 6" descr="каширина ира 1авг"/>
          <p:cNvPicPr>
            <a:picLocks noChangeAspect="1" noChangeArrowheads="1"/>
          </p:cNvPicPr>
          <p:nvPr/>
        </p:nvPicPr>
        <p:blipFill>
          <a:blip r:embed="rId4"/>
          <a:srcRect/>
          <a:stretch>
            <a:fillRect/>
          </a:stretch>
        </p:blipFill>
        <p:spPr bwMode="auto">
          <a:xfrm>
            <a:off x="4787900" y="620713"/>
            <a:ext cx="1835150" cy="2592387"/>
          </a:xfrm>
          <a:prstGeom prst="rect">
            <a:avLst/>
          </a:prstGeom>
          <a:noFill/>
          <a:ln w="9525">
            <a:noFill/>
            <a:miter lim="800000"/>
            <a:headEnd/>
            <a:tailEnd/>
          </a:ln>
        </p:spPr>
      </p:pic>
      <p:sp>
        <p:nvSpPr>
          <p:cNvPr id="106503" name="Text Box 7"/>
          <p:cNvSpPr txBox="1">
            <a:spLocks noChangeArrowheads="1"/>
          </p:cNvSpPr>
          <p:nvPr/>
        </p:nvSpPr>
        <p:spPr bwMode="auto">
          <a:xfrm>
            <a:off x="4787900" y="3141663"/>
            <a:ext cx="20177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r>
              <a:rPr lang="ru-RU" altLang="ru-RU" sz="2000" b="1" i="1">
                <a:solidFill>
                  <a:srgbClr val="CC3300"/>
                </a:solidFill>
                <a:effectLst>
                  <a:outerShdw blurRad="38100" dist="38100" dir="2700000" algn="tl">
                    <a:srgbClr val="000000"/>
                  </a:outerShdw>
                </a:effectLst>
              </a:rPr>
              <a:t>Ира Каширина</a:t>
            </a:r>
          </a:p>
        </p:txBody>
      </p:sp>
      <p:sp>
        <p:nvSpPr>
          <p:cNvPr id="106504" name="Text Box 8"/>
          <p:cNvSpPr txBox="1">
            <a:spLocks noChangeArrowheads="1"/>
          </p:cNvSpPr>
          <p:nvPr/>
        </p:nvSpPr>
        <p:spPr bwMode="auto">
          <a:xfrm>
            <a:off x="0" y="3213100"/>
            <a:ext cx="20224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r>
              <a:rPr lang="ru-RU" altLang="ru-RU" sz="2000" b="1" i="1">
                <a:solidFill>
                  <a:srgbClr val="CC3300"/>
                </a:solidFill>
                <a:effectLst>
                  <a:outerShdw blurRad="38100" dist="38100" dir="2700000" algn="tl">
                    <a:srgbClr val="000000"/>
                  </a:outerShdw>
                </a:effectLst>
              </a:rPr>
              <a:t>Аня Высоцкая</a:t>
            </a:r>
          </a:p>
        </p:txBody>
      </p:sp>
      <p:sp>
        <p:nvSpPr>
          <p:cNvPr id="106505" name="Text Box 9"/>
          <p:cNvSpPr txBox="1">
            <a:spLocks noChangeArrowheads="1"/>
          </p:cNvSpPr>
          <p:nvPr/>
        </p:nvSpPr>
        <p:spPr bwMode="auto">
          <a:xfrm>
            <a:off x="2195513" y="3187700"/>
            <a:ext cx="2370137"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r>
              <a:rPr lang="ru-RU" altLang="ru-RU" sz="2000" b="1" i="1">
                <a:solidFill>
                  <a:srgbClr val="CC3300"/>
                </a:solidFill>
                <a:effectLst>
                  <a:outerShdw blurRad="38100" dist="38100" dir="2700000" algn="tl">
                    <a:srgbClr val="000000"/>
                  </a:outerShdw>
                </a:effectLst>
              </a:rPr>
              <a:t>Галя Докутович</a:t>
            </a:r>
            <a:r>
              <a:rPr lang="ru-RU" altLang="ru-RU" b="1" i="1"/>
              <a:t> </a:t>
            </a:r>
          </a:p>
        </p:txBody>
      </p:sp>
      <p:pic>
        <p:nvPicPr>
          <p:cNvPr id="51208" name="Picture 10" descr="крутова женя 1авг"/>
          <p:cNvPicPr>
            <a:picLocks noChangeAspect="1" noChangeArrowheads="1"/>
          </p:cNvPicPr>
          <p:nvPr/>
        </p:nvPicPr>
        <p:blipFill>
          <a:blip r:embed="rId5"/>
          <a:srcRect/>
          <a:stretch>
            <a:fillRect/>
          </a:stretch>
        </p:blipFill>
        <p:spPr bwMode="auto">
          <a:xfrm>
            <a:off x="7164388" y="620713"/>
            <a:ext cx="1728787" cy="2592387"/>
          </a:xfrm>
          <a:prstGeom prst="rect">
            <a:avLst/>
          </a:prstGeom>
          <a:noFill/>
          <a:ln w="9525">
            <a:noFill/>
            <a:miter lim="800000"/>
            <a:headEnd/>
            <a:tailEnd/>
          </a:ln>
        </p:spPr>
      </p:pic>
      <p:sp>
        <p:nvSpPr>
          <p:cNvPr id="106507" name="Text Box 11"/>
          <p:cNvSpPr txBox="1">
            <a:spLocks noChangeArrowheads="1"/>
          </p:cNvSpPr>
          <p:nvPr/>
        </p:nvSpPr>
        <p:spPr bwMode="auto">
          <a:xfrm>
            <a:off x="7124700" y="3213100"/>
            <a:ext cx="212566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r>
              <a:rPr lang="ru-RU" altLang="ru-RU" sz="2000" b="1" i="1">
                <a:solidFill>
                  <a:srgbClr val="CC3300"/>
                </a:solidFill>
                <a:effectLst>
                  <a:outerShdw blurRad="38100" dist="38100" dir="2700000" algn="tl">
                    <a:srgbClr val="000000"/>
                  </a:outerShdw>
                </a:effectLst>
              </a:rPr>
              <a:t>Женя Крутова</a:t>
            </a:r>
            <a:r>
              <a:rPr lang="ru-RU" altLang="ru-RU"/>
              <a:t> </a:t>
            </a:r>
          </a:p>
        </p:txBody>
      </p:sp>
      <p:pic>
        <p:nvPicPr>
          <p:cNvPr id="51210" name="Picture 12" descr="полунина валя 1авг"/>
          <p:cNvPicPr>
            <a:picLocks noChangeAspect="1" noChangeArrowheads="1"/>
          </p:cNvPicPr>
          <p:nvPr/>
        </p:nvPicPr>
        <p:blipFill>
          <a:blip r:embed="rId6"/>
          <a:srcRect/>
          <a:stretch>
            <a:fillRect/>
          </a:stretch>
        </p:blipFill>
        <p:spPr bwMode="auto">
          <a:xfrm>
            <a:off x="179388" y="3716338"/>
            <a:ext cx="1770062" cy="2808287"/>
          </a:xfrm>
          <a:prstGeom prst="rect">
            <a:avLst/>
          </a:prstGeom>
          <a:noFill/>
          <a:ln w="9525">
            <a:noFill/>
            <a:miter lim="800000"/>
            <a:headEnd/>
            <a:tailEnd/>
          </a:ln>
        </p:spPr>
      </p:pic>
      <p:sp>
        <p:nvSpPr>
          <p:cNvPr id="106509" name="Text Box 13"/>
          <p:cNvSpPr txBox="1">
            <a:spLocks noChangeArrowheads="1"/>
          </p:cNvSpPr>
          <p:nvPr/>
        </p:nvSpPr>
        <p:spPr bwMode="auto">
          <a:xfrm>
            <a:off x="0" y="6461125"/>
            <a:ext cx="21304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r>
              <a:rPr lang="ru-RU" altLang="ru-RU" sz="2000" b="1" i="1">
                <a:solidFill>
                  <a:srgbClr val="CC3300"/>
                </a:solidFill>
                <a:effectLst>
                  <a:outerShdw blurRad="38100" dist="38100" dir="2700000" algn="tl">
                    <a:srgbClr val="000000"/>
                  </a:outerShdw>
                </a:effectLst>
              </a:rPr>
              <a:t>Валя Полунина</a:t>
            </a:r>
          </a:p>
        </p:txBody>
      </p:sp>
      <p:pic>
        <p:nvPicPr>
          <p:cNvPr id="51212" name="Picture 14" descr="саликова лена 1авг"/>
          <p:cNvPicPr>
            <a:picLocks noChangeAspect="1" noChangeArrowheads="1"/>
          </p:cNvPicPr>
          <p:nvPr/>
        </p:nvPicPr>
        <p:blipFill>
          <a:blip r:embed="rId7"/>
          <a:srcRect/>
          <a:stretch>
            <a:fillRect/>
          </a:stretch>
        </p:blipFill>
        <p:spPr bwMode="auto">
          <a:xfrm>
            <a:off x="2411413" y="3789363"/>
            <a:ext cx="1865312" cy="2735262"/>
          </a:xfrm>
          <a:prstGeom prst="rect">
            <a:avLst/>
          </a:prstGeom>
          <a:noFill/>
          <a:ln w="9525">
            <a:noFill/>
            <a:miter lim="800000"/>
            <a:headEnd/>
            <a:tailEnd/>
          </a:ln>
        </p:spPr>
      </p:pic>
      <p:sp>
        <p:nvSpPr>
          <p:cNvPr id="106511" name="Text Box 15"/>
          <p:cNvSpPr txBox="1">
            <a:spLocks noChangeArrowheads="1"/>
          </p:cNvSpPr>
          <p:nvPr/>
        </p:nvSpPr>
        <p:spPr bwMode="auto">
          <a:xfrm>
            <a:off x="2268538" y="6465888"/>
            <a:ext cx="2084387"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r>
              <a:rPr lang="ru-RU" altLang="ru-RU" sz="2000" b="1" i="1">
                <a:solidFill>
                  <a:srgbClr val="CC3300"/>
                </a:solidFill>
                <a:effectLst>
                  <a:outerShdw blurRad="38100" dist="38100" dir="2700000" algn="tl">
                    <a:srgbClr val="000000"/>
                  </a:outerShdw>
                </a:effectLst>
              </a:rPr>
              <a:t>Лена Саликова</a:t>
            </a:r>
          </a:p>
        </p:txBody>
      </p:sp>
      <p:pic>
        <p:nvPicPr>
          <p:cNvPr id="51214" name="Picture 16" descr="рогова соня 1авг"/>
          <p:cNvPicPr>
            <a:picLocks noChangeAspect="1" noChangeArrowheads="1"/>
          </p:cNvPicPr>
          <p:nvPr/>
        </p:nvPicPr>
        <p:blipFill>
          <a:blip r:embed="rId8"/>
          <a:srcRect/>
          <a:stretch>
            <a:fillRect/>
          </a:stretch>
        </p:blipFill>
        <p:spPr bwMode="auto">
          <a:xfrm>
            <a:off x="4643438" y="3716338"/>
            <a:ext cx="1900237" cy="2808287"/>
          </a:xfrm>
          <a:prstGeom prst="rect">
            <a:avLst/>
          </a:prstGeom>
          <a:noFill/>
          <a:ln w="9525">
            <a:noFill/>
            <a:miter lim="800000"/>
            <a:headEnd/>
            <a:tailEnd/>
          </a:ln>
        </p:spPr>
      </p:pic>
      <p:sp>
        <p:nvSpPr>
          <p:cNvPr id="106513" name="Text Box 17"/>
          <p:cNvSpPr txBox="1">
            <a:spLocks noChangeArrowheads="1"/>
          </p:cNvSpPr>
          <p:nvPr/>
        </p:nvSpPr>
        <p:spPr bwMode="auto">
          <a:xfrm>
            <a:off x="4716463" y="6461125"/>
            <a:ext cx="180816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r>
              <a:rPr lang="ru-RU" altLang="ru-RU" sz="2000" b="1" i="1">
                <a:solidFill>
                  <a:srgbClr val="CC3300"/>
                </a:solidFill>
                <a:effectLst>
                  <a:outerShdw blurRad="38100" dist="38100" dir="2700000" algn="tl">
                    <a:srgbClr val="000000"/>
                  </a:outerShdw>
                </a:effectLst>
              </a:rPr>
              <a:t>Соня Рогова</a:t>
            </a:r>
          </a:p>
        </p:txBody>
      </p:sp>
      <p:pic>
        <p:nvPicPr>
          <p:cNvPr id="51216" name="Picture 18" descr="сухорукова женя 1авг"/>
          <p:cNvPicPr>
            <a:picLocks noChangeAspect="1" noChangeArrowheads="1"/>
          </p:cNvPicPr>
          <p:nvPr/>
        </p:nvPicPr>
        <p:blipFill>
          <a:blip r:embed="rId9"/>
          <a:srcRect/>
          <a:stretch>
            <a:fillRect/>
          </a:stretch>
        </p:blipFill>
        <p:spPr bwMode="auto">
          <a:xfrm>
            <a:off x="7019925" y="3716338"/>
            <a:ext cx="1922463" cy="2808287"/>
          </a:xfrm>
          <a:prstGeom prst="rect">
            <a:avLst/>
          </a:prstGeom>
          <a:noFill/>
          <a:ln w="9525">
            <a:noFill/>
            <a:miter lim="800000"/>
            <a:headEnd/>
            <a:tailEnd/>
          </a:ln>
        </p:spPr>
      </p:pic>
      <p:sp>
        <p:nvSpPr>
          <p:cNvPr id="106515" name="Text Box 19"/>
          <p:cNvSpPr txBox="1">
            <a:spLocks noChangeArrowheads="1"/>
          </p:cNvSpPr>
          <p:nvPr/>
        </p:nvSpPr>
        <p:spPr bwMode="auto">
          <a:xfrm>
            <a:off x="6718300" y="6461125"/>
            <a:ext cx="24257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r>
              <a:rPr lang="ru-RU" altLang="ru-RU" sz="2000" b="1">
                <a:solidFill>
                  <a:srgbClr val="CC3300"/>
                </a:solidFill>
                <a:effectLst>
                  <a:outerShdw blurRad="38100" dist="38100" dir="2700000" algn="tl">
                    <a:srgbClr val="000000"/>
                  </a:outerShdw>
                </a:effectLst>
              </a:rPr>
              <a:t>Женя Сухорукова</a:t>
            </a:r>
          </a:p>
        </p:txBody>
      </p:sp>
      <p:sp>
        <p:nvSpPr>
          <p:cNvPr id="106516" name="Text Box 20"/>
          <p:cNvSpPr txBox="1">
            <a:spLocks noChangeArrowheads="1"/>
          </p:cNvSpPr>
          <p:nvPr/>
        </p:nvSpPr>
        <p:spPr bwMode="auto">
          <a:xfrm>
            <a:off x="-180975" y="0"/>
            <a:ext cx="95408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defRPr/>
            </a:pPr>
            <a:r>
              <a:rPr lang="ru-RU" altLang="ru-RU"/>
              <a:t> </a:t>
            </a:r>
            <a:r>
              <a:rPr lang="ru-RU" altLang="ru-RU" sz="2800" b="1">
                <a:solidFill>
                  <a:srgbClr val="CC3300"/>
                </a:solidFill>
                <a:effectLst>
                  <a:outerShdw blurRad="38100" dist="38100" dir="2700000" algn="tl">
                    <a:srgbClr val="000000"/>
                  </a:outerShdw>
                </a:effectLst>
              </a:rPr>
              <a:t>Погибли над «Голубой линией» 1 августа 1943 года</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a:xfrm>
            <a:off x="4211638" y="115888"/>
            <a:ext cx="4837112" cy="936625"/>
          </a:xfrm>
        </p:spPr>
        <p:txBody>
          <a:bodyPr/>
          <a:lstStyle/>
          <a:p>
            <a:pPr eaLnBrk="1" hangingPunct="1">
              <a:defRPr/>
            </a:pPr>
            <a:r>
              <a:rPr lang="ru-RU" altLang="ru-RU" sz="4000" b="1" smtClean="0">
                <a:solidFill>
                  <a:srgbClr val="CC3300"/>
                </a:solidFill>
                <a:latin typeface="Stencil" pitchFamily="82" charset="0"/>
              </a:rPr>
              <a:t>Вставай, страна огромная…</a:t>
            </a:r>
          </a:p>
        </p:txBody>
      </p:sp>
      <p:sp>
        <p:nvSpPr>
          <p:cNvPr id="100355" name="Rectangle 3"/>
          <p:cNvSpPr>
            <a:spLocks noGrp="1" noRot="1" noChangeArrowheads="1"/>
          </p:cNvSpPr>
          <p:nvPr>
            <p:ph type="body" idx="1"/>
          </p:nvPr>
        </p:nvSpPr>
        <p:spPr>
          <a:xfrm>
            <a:off x="-107950" y="5202238"/>
            <a:ext cx="9144000" cy="1655762"/>
          </a:xfrm>
        </p:spPr>
        <p:txBody>
          <a:bodyPr/>
          <a:lstStyle/>
          <a:p>
            <a:pPr algn="ctr" eaLnBrk="1" hangingPunct="1">
              <a:lnSpc>
                <a:spcPct val="80000"/>
              </a:lnSpc>
              <a:spcBef>
                <a:spcPct val="0"/>
              </a:spcBef>
              <a:buClrTx/>
              <a:buFontTx/>
              <a:buNone/>
              <a:defRPr/>
            </a:pPr>
            <a:r>
              <a:rPr lang="ru-RU" altLang="ru-RU" sz="2000" b="1" smtClean="0"/>
              <a:t>	С первых же дней войны советские воины мужественно и самоотверженно бились за каждую пядь родной земли. В упорных и тяжелых оборонительных боях наши войска наносили большой урон врагу. Планы «молниеносной войны», широко разрекламированные гитлеровцами, срывались.</a:t>
            </a:r>
          </a:p>
          <a:p>
            <a:pPr algn="ctr" eaLnBrk="1" hangingPunct="1">
              <a:lnSpc>
                <a:spcPct val="80000"/>
              </a:lnSpc>
              <a:defRPr/>
            </a:pPr>
            <a:endParaRPr lang="ru-RU" altLang="ru-RU" sz="2000" b="1" smtClean="0"/>
          </a:p>
        </p:txBody>
      </p:sp>
      <p:pic>
        <p:nvPicPr>
          <p:cNvPr id="6148" name="Picture 5" descr="1279216612_battle_of_odessa"/>
          <p:cNvPicPr>
            <a:picLocks noChangeAspect="1" noChangeArrowheads="1"/>
          </p:cNvPicPr>
          <p:nvPr/>
        </p:nvPicPr>
        <p:blipFill>
          <a:blip r:embed="rId2"/>
          <a:srcRect/>
          <a:stretch>
            <a:fillRect/>
          </a:stretch>
        </p:blipFill>
        <p:spPr bwMode="auto">
          <a:xfrm>
            <a:off x="0" y="2060575"/>
            <a:ext cx="4897438" cy="2879725"/>
          </a:xfrm>
          <a:prstGeom prst="rect">
            <a:avLst/>
          </a:prstGeom>
          <a:noFill/>
          <a:ln w="9525">
            <a:noFill/>
            <a:miter lim="800000"/>
            <a:headEnd/>
            <a:tailEnd/>
          </a:ln>
        </p:spPr>
      </p:pic>
      <p:pic>
        <p:nvPicPr>
          <p:cNvPr id="6149" name="Picture 6" descr="в окопе"/>
          <p:cNvPicPr>
            <a:picLocks noChangeAspect="1" noChangeArrowheads="1"/>
          </p:cNvPicPr>
          <p:nvPr/>
        </p:nvPicPr>
        <p:blipFill>
          <a:blip r:embed="rId3" cstate="email"/>
          <a:srcRect/>
          <a:stretch>
            <a:fillRect/>
          </a:stretch>
        </p:blipFill>
        <p:spPr bwMode="auto">
          <a:xfrm>
            <a:off x="5029200" y="1268413"/>
            <a:ext cx="4114800" cy="2933700"/>
          </a:xfrm>
          <a:prstGeom prst="rect">
            <a:avLst/>
          </a:prstGeom>
          <a:noFill/>
          <a:ln w="9525">
            <a:noFill/>
            <a:miter lim="800000"/>
            <a:headEnd/>
            <a:tailEnd/>
          </a:ln>
        </p:spPr>
      </p:pic>
      <p:sp>
        <p:nvSpPr>
          <p:cNvPr id="100360" name="Text Box 8"/>
          <p:cNvSpPr txBox="1">
            <a:spLocks noChangeArrowheads="1"/>
          </p:cNvSpPr>
          <p:nvPr/>
        </p:nvSpPr>
        <p:spPr bwMode="auto">
          <a:xfrm>
            <a:off x="-107950" y="549275"/>
            <a:ext cx="5003800" cy="2282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defRPr/>
            </a:pPr>
            <a:r>
              <a:rPr lang="ru-RU" altLang="ru-RU" sz="2400" b="1">
                <a:solidFill>
                  <a:srgbClr val="CC3300"/>
                </a:solidFill>
                <a:effectLst>
                  <a:outerShdw blurRad="38100" dist="38100" dir="2700000" algn="tl">
                    <a:srgbClr val="000000"/>
                  </a:outerShdw>
                </a:effectLst>
              </a:rPr>
              <a:t>Но враги жестоко просчитались. Удар чудовищной силы, обрушенный фашизмом на СССР, не сломил нашу армию, наш народ.</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Rot="1" noChangeArrowheads="1"/>
          </p:cNvSpPr>
          <p:nvPr>
            <p:ph type="title"/>
          </p:nvPr>
        </p:nvSpPr>
        <p:spPr>
          <a:xfrm>
            <a:off x="5795963" y="188913"/>
            <a:ext cx="2879725" cy="1412875"/>
          </a:xfrm>
        </p:spPr>
        <p:txBody>
          <a:bodyPr/>
          <a:lstStyle/>
          <a:p>
            <a:pPr eaLnBrk="1" hangingPunct="1">
              <a:defRPr/>
            </a:pPr>
            <a:r>
              <a:rPr lang="ru-RU" altLang="ru-RU" sz="3600" b="1" smtClean="0">
                <a:solidFill>
                  <a:srgbClr val="CC3300"/>
                </a:solidFill>
                <a:latin typeface="Stencil" pitchFamily="82" charset="0"/>
              </a:rPr>
              <a:t>Ольга Санфирова</a:t>
            </a:r>
            <a:r>
              <a:rPr lang="ru-RU" altLang="ru-RU" sz="4000" smtClean="0">
                <a:solidFill>
                  <a:srgbClr val="CC3300"/>
                </a:solidFill>
                <a:latin typeface="Stencil" pitchFamily="82" charset="0"/>
              </a:rPr>
              <a:t> </a:t>
            </a:r>
          </a:p>
        </p:txBody>
      </p:sp>
      <p:sp>
        <p:nvSpPr>
          <p:cNvPr id="73734" name="Rectangle 6"/>
          <p:cNvSpPr>
            <a:spLocks noGrp="1" noRot="1" noChangeArrowheads="1"/>
          </p:cNvSpPr>
          <p:nvPr>
            <p:ph type="body" sz="half" idx="2"/>
          </p:nvPr>
        </p:nvSpPr>
        <p:spPr>
          <a:xfrm>
            <a:off x="5148263" y="1900238"/>
            <a:ext cx="3995737" cy="4957762"/>
          </a:xfrm>
        </p:spPr>
        <p:txBody>
          <a:bodyPr/>
          <a:lstStyle/>
          <a:p>
            <a:pPr eaLnBrk="1" hangingPunct="1">
              <a:buFont typeface="Wingdings" pitchFamily="2" charset="2"/>
              <a:buNone/>
              <a:defRPr/>
            </a:pPr>
            <a:r>
              <a:rPr lang="ru-RU" altLang="ru-RU" sz="2400" b="1" smtClean="0"/>
              <a:t>	Ольга Александровна Санфирова окончила училище Гражданского Воздушного флота (ГВФ) в Тамбове. Она сражалась в 46-м полку бомбардировщиков с момента его формирования – с мая, 1942г.</a:t>
            </a:r>
          </a:p>
        </p:txBody>
      </p:sp>
      <p:pic>
        <p:nvPicPr>
          <p:cNvPr id="52228" name="Picture 9" descr="ольга санфирова (2)"/>
          <p:cNvPicPr>
            <a:picLocks noChangeAspect="1" noChangeArrowheads="1"/>
          </p:cNvPicPr>
          <p:nvPr>
            <p:ph sz="half" idx="1"/>
          </p:nvPr>
        </p:nvPicPr>
        <p:blipFill>
          <a:blip r:embed="rId2"/>
          <a:srcRect/>
          <a:stretch>
            <a:fillRect/>
          </a:stretch>
        </p:blipFill>
        <p:spPr>
          <a:xfrm>
            <a:off x="395288" y="188913"/>
            <a:ext cx="4641850" cy="6553200"/>
          </a:xfr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Rot="1" noChangeArrowheads="1"/>
          </p:cNvSpPr>
          <p:nvPr>
            <p:ph type="title"/>
          </p:nvPr>
        </p:nvSpPr>
        <p:spPr>
          <a:xfrm>
            <a:off x="5867400" y="0"/>
            <a:ext cx="2808288" cy="1700213"/>
          </a:xfrm>
        </p:spPr>
        <p:txBody>
          <a:bodyPr/>
          <a:lstStyle/>
          <a:p>
            <a:pPr eaLnBrk="1" hangingPunct="1">
              <a:defRPr/>
            </a:pPr>
            <a:r>
              <a:rPr lang="ru-RU" altLang="ru-RU" sz="3600" b="1" smtClean="0">
                <a:solidFill>
                  <a:srgbClr val="CC3300"/>
                </a:solidFill>
                <a:latin typeface="Stencil" pitchFamily="82" charset="0"/>
              </a:rPr>
              <a:t>Последний бой</a:t>
            </a:r>
          </a:p>
        </p:txBody>
      </p:sp>
      <p:sp>
        <p:nvSpPr>
          <p:cNvPr id="75782" name="Rectangle 6"/>
          <p:cNvSpPr>
            <a:spLocks noGrp="1" noRot="1" noChangeArrowheads="1"/>
          </p:cNvSpPr>
          <p:nvPr>
            <p:ph type="body" sz="half" idx="2"/>
          </p:nvPr>
        </p:nvSpPr>
        <p:spPr>
          <a:xfrm>
            <a:off x="5867400" y="1700213"/>
            <a:ext cx="3276600" cy="4959350"/>
          </a:xfrm>
        </p:spPr>
        <p:txBody>
          <a:bodyPr/>
          <a:lstStyle/>
          <a:p>
            <a:pPr eaLnBrk="1" hangingPunct="1">
              <a:lnSpc>
                <a:spcPct val="90000"/>
              </a:lnSpc>
              <a:buFont typeface="Wingdings" pitchFamily="2" charset="2"/>
              <a:buNone/>
              <a:defRPr/>
            </a:pPr>
            <a:r>
              <a:rPr lang="ru-RU" altLang="ru-RU" sz="2400" smtClean="0"/>
              <a:t>	</a:t>
            </a:r>
            <a:r>
              <a:rPr lang="ru-RU" altLang="ru-RU" sz="2400" b="1" smtClean="0"/>
              <a:t>Она совершила 630 боевых вылетов, и был последний, в ночь на 15 декабря 1944 года. Когда задание было уже выполнено, её самолет попал под сильный вражеский огонь и через секунды загорелся.</a:t>
            </a:r>
          </a:p>
        </p:txBody>
      </p:sp>
      <p:pic>
        <p:nvPicPr>
          <p:cNvPr id="53252" name="Picture 11" descr="seredina_37"/>
          <p:cNvPicPr>
            <a:picLocks noChangeAspect="1" noChangeArrowheads="1"/>
          </p:cNvPicPr>
          <p:nvPr>
            <p:ph sz="half" idx="1"/>
          </p:nvPr>
        </p:nvPicPr>
        <p:blipFill>
          <a:blip r:embed="rId2"/>
          <a:srcRect/>
          <a:stretch>
            <a:fillRect/>
          </a:stretch>
        </p:blipFill>
        <p:spPr>
          <a:xfrm>
            <a:off x="0" y="1341438"/>
            <a:ext cx="6119813" cy="4960937"/>
          </a:xfr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Rot="1" noChangeArrowheads="1"/>
          </p:cNvSpPr>
          <p:nvPr>
            <p:ph type="title"/>
          </p:nvPr>
        </p:nvSpPr>
        <p:spPr>
          <a:xfrm>
            <a:off x="6119813" y="404813"/>
            <a:ext cx="3024187" cy="941387"/>
          </a:xfrm>
        </p:spPr>
        <p:txBody>
          <a:bodyPr/>
          <a:lstStyle/>
          <a:p>
            <a:pPr eaLnBrk="1" hangingPunct="1">
              <a:defRPr/>
            </a:pPr>
            <a:r>
              <a:rPr lang="ru-RU" altLang="ru-RU" sz="3600" b="1" smtClean="0">
                <a:solidFill>
                  <a:srgbClr val="CC3300"/>
                </a:solidFill>
                <a:latin typeface="Stencil" pitchFamily="82" charset="0"/>
              </a:rPr>
              <a:t>Минное поле</a:t>
            </a:r>
          </a:p>
        </p:txBody>
      </p:sp>
      <p:sp>
        <p:nvSpPr>
          <p:cNvPr id="77830" name="Rectangle 6"/>
          <p:cNvSpPr>
            <a:spLocks noGrp="1" noRot="1" noChangeArrowheads="1"/>
          </p:cNvSpPr>
          <p:nvPr>
            <p:ph type="body" sz="half" idx="2"/>
          </p:nvPr>
        </p:nvSpPr>
        <p:spPr>
          <a:xfrm>
            <a:off x="6011863" y="1628775"/>
            <a:ext cx="2890837" cy="4968875"/>
          </a:xfrm>
        </p:spPr>
        <p:txBody>
          <a:bodyPr/>
          <a:lstStyle/>
          <a:p>
            <a:pPr eaLnBrk="1" hangingPunct="1">
              <a:buFont typeface="Wingdings" pitchFamily="2" charset="2"/>
              <a:buNone/>
              <a:defRPr/>
            </a:pPr>
            <a:r>
              <a:rPr lang="en-US" altLang="ru-RU" sz="2400" smtClean="0"/>
              <a:t>  </a:t>
            </a:r>
            <a:r>
              <a:rPr lang="ru-RU" altLang="ru-RU" sz="2400" b="1" smtClean="0"/>
              <a:t>Санфирова приказала штурману прыгать, и сама спустилась на парашюте. Но внизу было минное поле. Штурман уцелел, а Ольга погибла.</a:t>
            </a:r>
          </a:p>
        </p:txBody>
      </p:sp>
      <p:pic>
        <p:nvPicPr>
          <p:cNvPr id="54276" name="Picture 7" descr="Изображение 015"/>
          <p:cNvPicPr>
            <a:picLocks noGrp="1" noChangeAspect="1" noChangeArrowheads="1"/>
          </p:cNvPicPr>
          <p:nvPr>
            <p:ph sz="half" idx="1"/>
          </p:nvPr>
        </p:nvPicPr>
        <p:blipFill>
          <a:blip r:embed="rId2" cstate="email"/>
          <a:srcRect/>
          <a:stretch>
            <a:fillRect/>
          </a:stretch>
        </p:blipFill>
        <p:spPr>
          <a:xfrm>
            <a:off x="179388" y="333375"/>
            <a:ext cx="5748337" cy="6264275"/>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5" name="YouTube -   quot quot.wmv">
            <a:hlinkClick r:id="" action="ppaction://media"/>
          </p:cNvPr>
          <p:cNvPicPr>
            <a:picLocks noRot="1" noChangeAspect="1" noChangeArrowheads="1"/>
          </p:cNvPicPr>
          <p:nvPr>
            <a:videoFile r:link="rId1"/>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91136" fill="hold"/>
                                        <p:tgtEl>
                                          <p:spTgt spid="9728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7285"/>
                </p:tgtEl>
              </p:cMediaNode>
            </p:video>
            <p:seq concurrent="1" nextAc="seek">
              <p:cTn id="8" restart="whenNotActive" fill="hold" evtFilter="cancelBubble" nodeType="interactiveSeq">
                <p:stCondLst>
                  <p:cond evt="onClick" delay="0">
                    <p:tgtEl>
                      <p:spTgt spid="9728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97285"/>
                                        </p:tgtEl>
                                      </p:cBhvr>
                                    </p:cmd>
                                  </p:childTnLst>
                                </p:cTn>
                              </p:par>
                            </p:childTnLst>
                          </p:cTn>
                        </p:par>
                      </p:childTnLst>
                    </p:cTn>
                  </p:par>
                </p:childTnLst>
              </p:cTn>
              <p:nextCondLst>
                <p:cond evt="onClick" delay="0">
                  <p:tgtEl>
                    <p:spTgt spid="97285"/>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Grp="1" noRot="1" noChangeArrowheads="1"/>
          </p:cNvSpPr>
          <p:nvPr>
            <p:ph type="title"/>
          </p:nvPr>
        </p:nvSpPr>
        <p:spPr>
          <a:xfrm>
            <a:off x="3492500" y="0"/>
            <a:ext cx="5651500" cy="576263"/>
          </a:xfrm>
        </p:spPr>
        <p:txBody>
          <a:bodyPr/>
          <a:lstStyle/>
          <a:p>
            <a:pPr eaLnBrk="1" hangingPunct="1">
              <a:defRPr/>
            </a:pPr>
            <a:r>
              <a:rPr lang="ru-RU" altLang="ru-RU" sz="3600" b="1" smtClean="0">
                <a:solidFill>
                  <a:srgbClr val="CC3300"/>
                </a:solidFill>
                <a:latin typeface="Stencil" pitchFamily="82" charset="0"/>
              </a:rPr>
              <a:t>Героиня (посмертно)</a:t>
            </a:r>
          </a:p>
        </p:txBody>
      </p:sp>
      <p:sp>
        <p:nvSpPr>
          <p:cNvPr id="79878" name="Rectangle 6"/>
          <p:cNvSpPr>
            <a:spLocks noGrp="1" noRot="1" noChangeArrowheads="1"/>
          </p:cNvSpPr>
          <p:nvPr>
            <p:ph type="body" sz="half" idx="2"/>
          </p:nvPr>
        </p:nvSpPr>
        <p:spPr>
          <a:xfrm>
            <a:off x="3348038" y="620713"/>
            <a:ext cx="5795962" cy="1944687"/>
          </a:xfrm>
        </p:spPr>
        <p:txBody>
          <a:bodyPr/>
          <a:lstStyle/>
          <a:p>
            <a:pPr eaLnBrk="1" hangingPunct="1">
              <a:buFont typeface="Wingdings" pitchFamily="2" charset="2"/>
              <a:buNone/>
              <a:defRPr/>
            </a:pPr>
            <a:r>
              <a:rPr lang="ru-RU" altLang="ru-RU" sz="2400" smtClean="0"/>
              <a:t>	</a:t>
            </a:r>
            <a:r>
              <a:rPr lang="ru-RU" altLang="ru-RU" sz="2400" b="1" smtClean="0"/>
              <a:t>Ольга Александровна Санфирова похоронена в городском саду города Гродно. Ей присвоено звание Героя Советского Союза (посмертно).</a:t>
            </a:r>
            <a:r>
              <a:rPr lang="ru-RU" altLang="ru-RU" sz="2400" smtClean="0"/>
              <a:t> </a:t>
            </a:r>
          </a:p>
        </p:txBody>
      </p:sp>
      <p:pic>
        <p:nvPicPr>
          <p:cNvPr id="56324" name="Picture 11" descr="памятник на могиле"/>
          <p:cNvPicPr>
            <a:picLocks noChangeAspect="1" noChangeArrowheads="1"/>
          </p:cNvPicPr>
          <p:nvPr>
            <p:ph sz="half" idx="1"/>
          </p:nvPr>
        </p:nvPicPr>
        <p:blipFill>
          <a:blip r:embed="rId2" cstate="email"/>
          <a:srcRect/>
          <a:stretch>
            <a:fillRect/>
          </a:stretch>
        </p:blipFill>
        <p:spPr>
          <a:xfrm>
            <a:off x="0" y="0"/>
            <a:ext cx="3317875" cy="4422775"/>
          </a:xfrm>
          <a:noFill/>
        </p:spPr>
      </p:pic>
      <p:pic>
        <p:nvPicPr>
          <p:cNvPr id="56325" name="Picture 12" descr="памятник о"/>
          <p:cNvPicPr>
            <a:picLocks noChangeAspect="1" noChangeArrowheads="1"/>
          </p:cNvPicPr>
          <p:nvPr/>
        </p:nvPicPr>
        <p:blipFill>
          <a:blip r:embed="rId3" cstate="email"/>
          <a:srcRect/>
          <a:stretch>
            <a:fillRect/>
          </a:stretch>
        </p:blipFill>
        <p:spPr bwMode="auto">
          <a:xfrm>
            <a:off x="3348038" y="2565400"/>
            <a:ext cx="5795962" cy="3429000"/>
          </a:xfrm>
          <a:prstGeom prst="rect">
            <a:avLst/>
          </a:prstGeom>
          <a:noFill/>
          <a:ln w="9525">
            <a:noFill/>
            <a:miter lim="800000"/>
            <a:headEnd/>
            <a:tailEnd/>
          </a:ln>
        </p:spPr>
      </p:pic>
      <p:sp>
        <p:nvSpPr>
          <p:cNvPr id="79885" name="Text Box 13"/>
          <p:cNvSpPr txBox="1">
            <a:spLocks noChangeArrowheads="1"/>
          </p:cNvSpPr>
          <p:nvPr/>
        </p:nvSpPr>
        <p:spPr bwMode="auto">
          <a:xfrm>
            <a:off x="0" y="4508500"/>
            <a:ext cx="2987675" cy="2282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defRPr/>
            </a:pPr>
            <a:r>
              <a:rPr lang="ru-RU" altLang="ru-RU" sz="2400" b="1" i="1">
                <a:solidFill>
                  <a:srgbClr val="CC3300"/>
                </a:solidFill>
                <a:effectLst>
                  <a:outerShdw blurRad="38100" dist="38100" dir="2700000" algn="tl">
                    <a:srgbClr val="000000"/>
                  </a:outerShdw>
                </a:effectLst>
              </a:rPr>
              <a:t>Памятник на братской могиле, где похоронена Ольга Санфирова. </a:t>
            </a:r>
          </a:p>
          <a:p>
            <a:pPr algn="ctr">
              <a:defRPr/>
            </a:pPr>
            <a:r>
              <a:rPr lang="ru-RU" altLang="ru-RU" sz="2400" b="1" i="1">
                <a:solidFill>
                  <a:srgbClr val="CC3300"/>
                </a:solidFill>
                <a:effectLst>
                  <a:outerShdw blurRad="38100" dist="38100" dir="2700000" algn="tl">
                    <a:srgbClr val="000000"/>
                  </a:outerShdw>
                </a:effectLst>
              </a:rPr>
              <a:t>г. Гродно.</a:t>
            </a:r>
          </a:p>
        </p:txBody>
      </p:sp>
      <p:sp>
        <p:nvSpPr>
          <p:cNvPr id="79886" name="Text Box 14"/>
          <p:cNvSpPr txBox="1">
            <a:spLocks noChangeArrowheads="1"/>
          </p:cNvSpPr>
          <p:nvPr/>
        </p:nvSpPr>
        <p:spPr bwMode="auto">
          <a:xfrm>
            <a:off x="3348038" y="6021388"/>
            <a:ext cx="5795962"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defRPr/>
            </a:pPr>
            <a:r>
              <a:rPr lang="ru-RU" altLang="ru-RU" sz="2000" b="1" i="1">
                <a:solidFill>
                  <a:srgbClr val="CC3300"/>
                </a:solidFill>
                <a:effectLst>
                  <a:outerShdw blurRad="38100" dist="38100" dir="2700000" algn="tl">
                    <a:srgbClr val="000000"/>
                  </a:outerShdw>
                </a:effectLst>
              </a:rPr>
              <a:t>Памятник лётчице Ольге Санфировой. </a:t>
            </a:r>
          </a:p>
          <a:p>
            <a:pPr algn="ctr">
              <a:defRPr/>
            </a:pPr>
            <a:r>
              <a:rPr lang="ru-RU" altLang="ru-RU" sz="2000" b="1" i="1">
                <a:solidFill>
                  <a:srgbClr val="CC3300"/>
                </a:solidFill>
                <a:effectLst>
                  <a:outerShdw blurRad="38100" dist="38100" dir="2700000" algn="tl">
                    <a:srgbClr val="000000"/>
                  </a:outerShdw>
                </a:effectLst>
              </a:rPr>
              <a:t>в сквере г. Самары</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Rot="1" noChangeArrowheads="1"/>
          </p:cNvSpPr>
          <p:nvPr>
            <p:ph type="title"/>
          </p:nvPr>
        </p:nvSpPr>
        <p:spPr>
          <a:xfrm>
            <a:off x="5651500" y="0"/>
            <a:ext cx="3348038" cy="1557338"/>
          </a:xfrm>
        </p:spPr>
        <p:txBody>
          <a:bodyPr/>
          <a:lstStyle/>
          <a:p>
            <a:pPr eaLnBrk="1" hangingPunct="1">
              <a:defRPr/>
            </a:pPr>
            <a:r>
              <a:rPr lang="ru-RU" altLang="ru-RU" sz="3600" b="1" smtClean="0">
                <a:solidFill>
                  <a:srgbClr val="CC3300"/>
                </a:solidFill>
                <a:latin typeface="Stencil" pitchFamily="82" charset="0"/>
              </a:rPr>
              <a:t>Белая Роза</a:t>
            </a:r>
            <a:br>
              <a:rPr lang="ru-RU" altLang="ru-RU" sz="3600" b="1" smtClean="0">
                <a:solidFill>
                  <a:srgbClr val="CC3300"/>
                </a:solidFill>
                <a:latin typeface="Stencil" pitchFamily="82" charset="0"/>
              </a:rPr>
            </a:br>
            <a:r>
              <a:rPr lang="ru-RU" altLang="ru-RU" sz="3600" b="1" smtClean="0">
                <a:solidFill>
                  <a:srgbClr val="CC3300"/>
                </a:solidFill>
                <a:latin typeface="Stencil" pitchFamily="82" charset="0"/>
              </a:rPr>
              <a:t>Сталинграда</a:t>
            </a:r>
          </a:p>
        </p:txBody>
      </p:sp>
      <p:sp>
        <p:nvSpPr>
          <p:cNvPr id="81926" name="Rectangle 6"/>
          <p:cNvSpPr>
            <a:spLocks noGrp="1" noRot="1" noChangeArrowheads="1"/>
          </p:cNvSpPr>
          <p:nvPr>
            <p:ph type="body" sz="half" idx="2"/>
          </p:nvPr>
        </p:nvSpPr>
        <p:spPr>
          <a:xfrm>
            <a:off x="6156325" y="2133600"/>
            <a:ext cx="2819400" cy="4525963"/>
          </a:xfrm>
        </p:spPr>
        <p:txBody>
          <a:bodyPr/>
          <a:lstStyle/>
          <a:p>
            <a:pPr eaLnBrk="1" hangingPunct="1">
              <a:buFont typeface="Wingdings" pitchFamily="2" charset="2"/>
              <a:buNone/>
              <a:defRPr/>
            </a:pPr>
            <a:r>
              <a:rPr lang="en-US" altLang="ru-RU" sz="2800" smtClean="0"/>
              <a:t>  </a:t>
            </a:r>
            <a:endParaRPr lang="ru-RU" altLang="ru-RU" sz="2800" smtClean="0"/>
          </a:p>
        </p:txBody>
      </p:sp>
      <p:pic>
        <p:nvPicPr>
          <p:cNvPr id="57348" name="Picture 7" descr="litvjak"/>
          <p:cNvPicPr>
            <a:picLocks noGrp="1" noChangeAspect="1" noChangeArrowheads="1"/>
          </p:cNvPicPr>
          <p:nvPr>
            <p:ph sz="half" idx="1"/>
          </p:nvPr>
        </p:nvPicPr>
        <p:blipFill>
          <a:blip r:embed="rId2"/>
          <a:srcRect/>
          <a:stretch>
            <a:fillRect/>
          </a:stretch>
        </p:blipFill>
        <p:spPr>
          <a:xfrm>
            <a:off x="179388" y="898525"/>
            <a:ext cx="5761037" cy="5018088"/>
          </a:xfrm>
        </p:spPr>
      </p:pic>
      <p:sp>
        <p:nvSpPr>
          <p:cNvPr id="57349" name="Rectangle 8"/>
          <p:cNvSpPr>
            <a:spLocks noChangeArrowheads="1"/>
          </p:cNvSpPr>
          <p:nvPr/>
        </p:nvSpPr>
        <p:spPr bwMode="auto">
          <a:xfrm>
            <a:off x="5940425" y="1844675"/>
            <a:ext cx="3203575" cy="4838700"/>
          </a:xfrm>
          <a:prstGeom prst="rect">
            <a:avLst/>
          </a:prstGeom>
          <a:noFill/>
          <a:ln w="9525">
            <a:noFill/>
            <a:miter lim="800000"/>
            <a:headEnd/>
            <a:tailEnd/>
          </a:ln>
          <a:effectLst/>
        </p:spPr>
        <p:txBody>
          <a:bodyPr anchor="ctr">
            <a:spAutoFit/>
          </a:bodyPr>
          <a:lstStyle/>
          <a:p>
            <a:r>
              <a:rPr lang="ru-RU" altLang="ru-RU" sz="2400" b="1"/>
              <a:t>Самая результативная летчица (из всех женских полков) Лиля Литвяк была названа Белой Розой Сталинграда за мужество и боевое мастерство и награждена Золотой Звездой Героя Советского Союза.</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4" name="Rectangle 6"/>
          <p:cNvSpPr>
            <a:spLocks noGrp="1" noRot="1" noChangeArrowheads="1"/>
          </p:cNvSpPr>
          <p:nvPr>
            <p:ph type="body" sz="half" idx="2"/>
          </p:nvPr>
        </p:nvSpPr>
        <p:spPr>
          <a:xfrm>
            <a:off x="5075238" y="1484313"/>
            <a:ext cx="4068762" cy="5589587"/>
          </a:xfrm>
        </p:spPr>
        <p:txBody>
          <a:bodyPr/>
          <a:lstStyle/>
          <a:p>
            <a:pPr eaLnBrk="1" hangingPunct="1">
              <a:buFont typeface="Wingdings" pitchFamily="2" charset="2"/>
              <a:buNone/>
              <a:defRPr/>
            </a:pPr>
            <a:r>
              <a:rPr lang="ru-RU" altLang="ru-RU" sz="2400" smtClean="0"/>
              <a:t>	</a:t>
            </a:r>
            <a:r>
              <a:rPr lang="en-US" altLang="ru-RU" sz="2400" smtClean="0"/>
              <a:t> </a:t>
            </a:r>
            <a:r>
              <a:rPr lang="ru-RU" altLang="ru-RU" sz="2400" b="1" smtClean="0"/>
              <a:t>Однажды она сбила опытного немецкого асса, награжденного рыцарским Крестом, на счету которого было 20 сбитых самолетов.</a:t>
            </a:r>
          </a:p>
          <a:p>
            <a:pPr eaLnBrk="1" hangingPunct="1">
              <a:buFont typeface="Wingdings" pitchFamily="2" charset="2"/>
              <a:buNone/>
              <a:defRPr/>
            </a:pPr>
            <a:r>
              <a:rPr lang="ru-RU" altLang="ru-RU" sz="2400" b="1" smtClean="0"/>
              <a:t>	Когда немецкий летчик понял, что его сбила та, которую он принял за «школьницу», он сорвал свои награды и выбросил их из кабины.</a:t>
            </a:r>
          </a:p>
        </p:txBody>
      </p:sp>
      <p:sp>
        <p:nvSpPr>
          <p:cNvPr id="83978" name="Rectangle 10"/>
          <p:cNvSpPr>
            <a:spLocks noGrp="1" noRot="1" noChangeArrowheads="1"/>
          </p:cNvSpPr>
          <p:nvPr>
            <p:ph type="title"/>
          </p:nvPr>
        </p:nvSpPr>
        <p:spPr>
          <a:xfrm>
            <a:off x="5435600" y="260350"/>
            <a:ext cx="3600450" cy="1081088"/>
          </a:xfrm>
        </p:spPr>
        <p:txBody>
          <a:bodyPr/>
          <a:lstStyle/>
          <a:p>
            <a:pPr eaLnBrk="1" hangingPunct="1">
              <a:defRPr/>
            </a:pPr>
            <a:r>
              <a:rPr lang="ru-RU" altLang="ru-RU" sz="3600" b="1" smtClean="0">
                <a:solidFill>
                  <a:srgbClr val="CC3300"/>
                </a:solidFill>
                <a:latin typeface="Stencil" pitchFamily="82" charset="0"/>
              </a:rPr>
              <a:t>Лиля </a:t>
            </a:r>
            <a:br>
              <a:rPr lang="ru-RU" altLang="ru-RU" sz="3600" b="1" smtClean="0">
                <a:solidFill>
                  <a:srgbClr val="CC3300"/>
                </a:solidFill>
                <a:latin typeface="Stencil" pitchFamily="82" charset="0"/>
              </a:rPr>
            </a:br>
            <a:r>
              <a:rPr lang="ru-RU" altLang="ru-RU" sz="3600" b="1" smtClean="0">
                <a:solidFill>
                  <a:srgbClr val="CC3300"/>
                </a:solidFill>
                <a:latin typeface="Stencil" pitchFamily="82" charset="0"/>
              </a:rPr>
              <a:t>и немецкий асс</a:t>
            </a:r>
          </a:p>
        </p:txBody>
      </p:sp>
      <p:pic>
        <p:nvPicPr>
          <p:cNvPr id="58372" name="Picture 13" descr="литвяк"/>
          <p:cNvPicPr>
            <a:picLocks noChangeAspect="1" noChangeArrowheads="1"/>
          </p:cNvPicPr>
          <p:nvPr>
            <p:ph sz="half" idx="1"/>
          </p:nvPr>
        </p:nvPicPr>
        <p:blipFill>
          <a:blip r:embed="rId2" cstate="email"/>
          <a:srcRect/>
          <a:stretch>
            <a:fillRect/>
          </a:stretch>
        </p:blipFill>
        <p:spPr>
          <a:xfrm>
            <a:off x="0" y="1484313"/>
            <a:ext cx="5435600" cy="4549775"/>
          </a:xfr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noRot="1" noChangeArrowheads="1"/>
          </p:cNvSpPr>
          <p:nvPr>
            <p:ph type="title"/>
          </p:nvPr>
        </p:nvSpPr>
        <p:spPr>
          <a:xfrm flipV="1">
            <a:off x="539750" y="-458788"/>
            <a:ext cx="8229600" cy="69850"/>
          </a:xfrm>
        </p:spPr>
        <p:txBody>
          <a:bodyPr/>
          <a:lstStyle/>
          <a:p>
            <a:pPr eaLnBrk="1" hangingPunct="1">
              <a:defRPr/>
            </a:pPr>
            <a:endParaRPr lang="ru-RU" altLang="ru-RU" sz="4000" smtClean="0"/>
          </a:p>
        </p:txBody>
      </p:sp>
      <p:sp>
        <p:nvSpPr>
          <p:cNvPr id="86022" name="Rectangle 6"/>
          <p:cNvSpPr>
            <a:spLocks noGrp="1" noRot="1" noChangeArrowheads="1"/>
          </p:cNvSpPr>
          <p:nvPr>
            <p:ph type="body" sz="half" idx="2"/>
          </p:nvPr>
        </p:nvSpPr>
        <p:spPr>
          <a:xfrm>
            <a:off x="250825" y="5527675"/>
            <a:ext cx="8642350" cy="1330325"/>
          </a:xfrm>
        </p:spPr>
        <p:txBody>
          <a:bodyPr/>
          <a:lstStyle/>
          <a:p>
            <a:pPr eaLnBrk="1" hangingPunct="1">
              <a:lnSpc>
                <a:spcPct val="80000"/>
              </a:lnSpc>
              <a:buFont typeface="Wingdings" pitchFamily="2" charset="2"/>
              <a:buNone/>
              <a:defRPr/>
            </a:pPr>
            <a:r>
              <a:rPr lang="ru-RU" altLang="ru-RU" sz="2000" b="1" smtClean="0"/>
              <a:t>	Лиле был всего 21 год, а она уже сбила 10 вражеских самолетов. Она была так мала ростом, что не доставала до педалей самолета, когда только-только начала летать. Её механик, тоже женщина, сделала для Лили специальные приспособления на педали.</a:t>
            </a:r>
          </a:p>
        </p:txBody>
      </p:sp>
      <p:pic>
        <p:nvPicPr>
          <p:cNvPr id="59396" name="Picture 7" descr="swp_lilyayak_350"/>
          <p:cNvPicPr>
            <a:picLocks noGrp="1" noChangeAspect="1" noChangeArrowheads="1"/>
          </p:cNvPicPr>
          <p:nvPr>
            <p:ph sz="half" idx="1"/>
          </p:nvPr>
        </p:nvPicPr>
        <p:blipFill>
          <a:blip r:embed="rId2"/>
          <a:srcRect/>
          <a:stretch>
            <a:fillRect/>
          </a:stretch>
        </p:blipFill>
        <p:spPr>
          <a:xfrm>
            <a:off x="1187450" y="123825"/>
            <a:ext cx="6769100" cy="5273675"/>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Rot="1" noChangeArrowheads="1"/>
          </p:cNvSpPr>
          <p:nvPr>
            <p:ph type="title"/>
          </p:nvPr>
        </p:nvSpPr>
        <p:spPr>
          <a:xfrm>
            <a:off x="6372225" y="0"/>
            <a:ext cx="2962275" cy="2276475"/>
          </a:xfrm>
        </p:spPr>
        <p:txBody>
          <a:bodyPr/>
          <a:lstStyle/>
          <a:p>
            <a:pPr eaLnBrk="1" hangingPunct="1">
              <a:defRPr/>
            </a:pPr>
            <a:r>
              <a:rPr lang="ru-RU" altLang="ru-RU" sz="3200" b="1" smtClean="0">
                <a:solidFill>
                  <a:srgbClr val="CC3300"/>
                </a:solidFill>
                <a:latin typeface="Stencil" pitchFamily="82" charset="0"/>
              </a:rPr>
              <a:t>Литвяк против 8-ти вражеских самолетов</a:t>
            </a:r>
          </a:p>
        </p:txBody>
      </p:sp>
      <p:sp>
        <p:nvSpPr>
          <p:cNvPr id="88070" name="Rectangle 6"/>
          <p:cNvSpPr>
            <a:spLocks noGrp="1" noRot="1" noChangeArrowheads="1"/>
          </p:cNvSpPr>
          <p:nvPr>
            <p:ph type="body" sz="half" idx="2"/>
          </p:nvPr>
        </p:nvSpPr>
        <p:spPr>
          <a:xfrm>
            <a:off x="6659563" y="2997200"/>
            <a:ext cx="2314575" cy="2089150"/>
          </a:xfrm>
        </p:spPr>
        <p:txBody>
          <a:bodyPr/>
          <a:lstStyle/>
          <a:p>
            <a:pPr eaLnBrk="1" hangingPunct="1">
              <a:buFont typeface="Wingdings" pitchFamily="2" charset="2"/>
              <a:buNone/>
              <a:defRPr/>
            </a:pPr>
            <a:r>
              <a:rPr lang="en-US" altLang="ru-RU" sz="2800" smtClean="0"/>
              <a:t>   </a:t>
            </a:r>
            <a:r>
              <a:rPr lang="ru-RU" altLang="ru-RU" sz="2400" b="1" smtClean="0"/>
              <a:t>Никто не знает точно, как погибла девушка,</a:t>
            </a:r>
            <a:r>
              <a:rPr lang="ru-RU" altLang="ru-RU" sz="2000" smtClean="0"/>
              <a:t> </a:t>
            </a:r>
            <a:endParaRPr lang="ru-RU" altLang="ru-RU" sz="2800" smtClean="0"/>
          </a:p>
        </p:txBody>
      </p:sp>
      <p:pic>
        <p:nvPicPr>
          <p:cNvPr id="60420" name="Picture 7" descr="Litvak_Yak_44"/>
          <p:cNvPicPr>
            <a:picLocks noGrp="1" noChangeAspect="1" noChangeArrowheads="1"/>
          </p:cNvPicPr>
          <p:nvPr>
            <p:ph sz="half" idx="1"/>
          </p:nvPr>
        </p:nvPicPr>
        <p:blipFill>
          <a:blip r:embed="rId2"/>
          <a:srcRect/>
          <a:stretch>
            <a:fillRect/>
          </a:stretch>
        </p:blipFill>
        <p:spPr>
          <a:xfrm>
            <a:off x="179388" y="188913"/>
            <a:ext cx="6337300" cy="5070475"/>
          </a:xfrm>
        </p:spPr>
      </p:pic>
      <p:sp>
        <p:nvSpPr>
          <p:cNvPr id="88072" name="Rectangle 8"/>
          <p:cNvSpPr>
            <a:spLocks noChangeArrowheads="1"/>
          </p:cNvSpPr>
          <p:nvPr/>
        </p:nvSpPr>
        <p:spPr bwMode="auto">
          <a:xfrm>
            <a:off x="684213" y="5305425"/>
            <a:ext cx="5903912"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20000"/>
              </a:spcBef>
              <a:defRPr/>
            </a:pPr>
            <a:r>
              <a:rPr lang="ru-RU" altLang="ru-RU" sz="2400" b="1">
                <a:effectLst>
                  <a:outerShdw blurRad="38100" dist="38100" dir="2700000" algn="tl">
                    <a:srgbClr val="000000"/>
                  </a:outerShdw>
                </a:effectLst>
              </a:rPr>
              <a:t>но по свидетельству очевидцев, последний раз самолет Лили видели, когда за ним гнались восемь (!) немецких самолетов.</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Rot="1" noChangeArrowheads="1"/>
          </p:cNvSpPr>
          <p:nvPr>
            <p:ph type="title"/>
          </p:nvPr>
        </p:nvSpPr>
        <p:spPr>
          <a:xfrm>
            <a:off x="4500563" y="0"/>
            <a:ext cx="3203575" cy="647700"/>
          </a:xfrm>
        </p:spPr>
        <p:txBody>
          <a:bodyPr/>
          <a:lstStyle/>
          <a:p>
            <a:pPr eaLnBrk="1" hangingPunct="1">
              <a:defRPr/>
            </a:pPr>
            <a:r>
              <a:rPr lang="ru-RU" altLang="ru-RU" sz="3600" b="1" smtClean="0">
                <a:solidFill>
                  <a:srgbClr val="CC3300"/>
                </a:solidFill>
                <a:latin typeface="Stencil" pitchFamily="82" charset="0"/>
              </a:rPr>
              <a:t>После войны</a:t>
            </a:r>
          </a:p>
        </p:txBody>
      </p:sp>
      <p:sp>
        <p:nvSpPr>
          <p:cNvPr id="90118" name="Rectangle 6"/>
          <p:cNvSpPr>
            <a:spLocks noGrp="1" noRot="1" noChangeArrowheads="1"/>
          </p:cNvSpPr>
          <p:nvPr>
            <p:ph type="body" sz="half" idx="2"/>
          </p:nvPr>
        </p:nvSpPr>
        <p:spPr>
          <a:xfrm>
            <a:off x="0" y="4724400"/>
            <a:ext cx="9144000" cy="1944688"/>
          </a:xfrm>
        </p:spPr>
        <p:txBody>
          <a:bodyPr/>
          <a:lstStyle/>
          <a:p>
            <a:pPr eaLnBrk="1" hangingPunct="1">
              <a:buFont typeface="Wingdings" pitchFamily="2" charset="2"/>
              <a:buNone/>
              <a:defRPr/>
            </a:pPr>
            <a:r>
              <a:rPr lang="en-US" altLang="ru-RU" sz="2400" smtClean="0"/>
              <a:t> </a:t>
            </a:r>
            <a:r>
              <a:rPr lang="ru-RU" altLang="ru-RU" sz="2400" smtClean="0"/>
              <a:t>	</a:t>
            </a:r>
            <a:r>
              <a:rPr lang="ru-RU" altLang="ru-RU" sz="2400" b="1" smtClean="0"/>
              <a:t>После войны три женских полка были расформированы. Некоторые бывшие «ночные ведьмы» продолжали летать на гражданских самолетах, другие вернулись к более обычным для женщин профессиям.</a:t>
            </a:r>
          </a:p>
        </p:txBody>
      </p:sp>
      <p:pic>
        <p:nvPicPr>
          <p:cNvPr id="61444" name="Picture 9" descr="babka3"/>
          <p:cNvPicPr>
            <a:picLocks noGrp="1" noChangeAspect="1" noChangeArrowheads="1"/>
          </p:cNvPicPr>
          <p:nvPr>
            <p:ph sz="half" idx="1"/>
          </p:nvPr>
        </p:nvPicPr>
        <p:blipFill>
          <a:blip r:embed="rId2"/>
          <a:srcRect/>
          <a:stretch>
            <a:fillRect/>
          </a:stretch>
        </p:blipFill>
        <p:spPr>
          <a:xfrm>
            <a:off x="250825" y="188913"/>
            <a:ext cx="2974975" cy="4032250"/>
          </a:xfrm>
        </p:spPr>
      </p:pic>
      <p:pic>
        <p:nvPicPr>
          <p:cNvPr id="61445" name="Picture 11" descr="встреча ветеранов"/>
          <p:cNvPicPr>
            <a:picLocks noChangeAspect="1" noChangeArrowheads="1"/>
          </p:cNvPicPr>
          <p:nvPr/>
        </p:nvPicPr>
        <p:blipFill>
          <a:blip r:embed="rId3"/>
          <a:srcRect/>
          <a:stretch>
            <a:fillRect/>
          </a:stretch>
        </p:blipFill>
        <p:spPr bwMode="auto">
          <a:xfrm>
            <a:off x="3543300" y="692150"/>
            <a:ext cx="5600700" cy="3529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Grp="1" noRot="1" noChangeArrowheads="1"/>
          </p:cNvSpPr>
          <p:nvPr>
            <p:ph type="title"/>
          </p:nvPr>
        </p:nvSpPr>
        <p:spPr>
          <a:xfrm>
            <a:off x="5292725" y="188913"/>
            <a:ext cx="3851275" cy="863600"/>
          </a:xfrm>
        </p:spPr>
        <p:txBody>
          <a:bodyPr/>
          <a:lstStyle/>
          <a:p>
            <a:pPr eaLnBrk="1" hangingPunct="1">
              <a:defRPr/>
            </a:pPr>
            <a:r>
              <a:rPr lang="ru-RU" altLang="ru-RU" sz="3600" b="1" smtClean="0">
                <a:solidFill>
                  <a:srgbClr val="CC3300"/>
                </a:solidFill>
                <a:latin typeface="Stencil" pitchFamily="82" charset="0"/>
              </a:rPr>
              <a:t>Мужество советских людей</a:t>
            </a:r>
          </a:p>
        </p:txBody>
      </p:sp>
      <p:sp>
        <p:nvSpPr>
          <p:cNvPr id="5129" name="Rectangle 9"/>
          <p:cNvSpPr>
            <a:spLocks noGrp="1" noRot="1" noChangeArrowheads="1"/>
          </p:cNvSpPr>
          <p:nvPr>
            <p:ph type="body" sz="half" idx="2"/>
          </p:nvPr>
        </p:nvSpPr>
        <p:spPr>
          <a:xfrm>
            <a:off x="5003800" y="1052513"/>
            <a:ext cx="4140200" cy="5805487"/>
          </a:xfrm>
        </p:spPr>
        <p:txBody>
          <a:bodyPr/>
          <a:lstStyle/>
          <a:p>
            <a:pPr eaLnBrk="1" hangingPunct="1">
              <a:lnSpc>
                <a:spcPct val="90000"/>
              </a:lnSpc>
              <a:buFont typeface="Wingdings" pitchFamily="2" charset="2"/>
              <a:buNone/>
              <a:defRPr/>
            </a:pPr>
            <a:r>
              <a:rPr lang="ru-RU" altLang="ru-RU" sz="2000" smtClean="0"/>
              <a:t>	</a:t>
            </a:r>
            <a:r>
              <a:rPr lang="en-US" altLang="ru-RU" sz="2000" smtClean="0"/>
              <a:t>    </a:t>
            </a:r>
            <a:r>
              <a:rPr lang="ru-RU" altLang="ru-RU" sz="2000" b="1" smtClean="0"/>
              <a:t>Великая Отечественная война вошла в историю как самая драматичная, жестокая битва, как трагедия, унесшая десятки миллионов человеческих жизней. При этом она дала бесчисленные примеры величия человеческого духа, стойкости, героизма, мудрости, прозорливости солдат и офицеров. </a:t>
            </a:r>
          </a:p>
          <a:p>
            <a:pPr eaLnBrk="1" hangingPunct="1">
              <a:lnSpc>
                <a:spcPct val="90000"/>
              </a:lnSpc>
              <a:buFont typeface="Wingdings" pitchFamily="2" charset="2"/>
              <a:buNone/>
              <a:defRPr/>
            </a:pPr>
            <a:r>
              <a:rPr lang="ru-RU" altLang="ru-RU" sz="2000" b="1" smtClean="0"/>
              <a:t>	Труден был путь к Берлину. Это десятки битв и сражений на полях Отечества, а затем и Европы, миллионы погибших и изувеченных, испытание голодом и холодом.</a:t>
            </a:r>
          </a:p>
        </p:txBody>
      </p:sp>
      <p:pic>
        <p:nvPicPr>
          <p:cNvPr id="7172" name="Picture 10" descr="Изображение 013"/>
          <p:cNvPicPr>
            <a:picLocks noGrp="1" noChangeAspect="1" noChangeArrowheads="1"/>
          </p:cNvPicPr>
          <p:nvPr>
            <p:ph sz="half" idx="1"/>
          </p:nvPr>
        </p:nvPicPr>
        <p:blipFill>
          <a:blip r:embed="rId2" cstate="email"/>
          <a:srcRect/>
          <a:stretch>
            <a:fillRect/>
          </a:stretch>
        </p:blipFill>
        <p:spPr>
          <a:xfrm>
            <a:off x="107950" y="188913"/>
            <a:ext cx="5040313" cy="6191250"/>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Grp="1" noRot="1" noChangeArrowheads="1"/>
          </p:cNvSpPr>
          <p:nvPr>
            <p:ph type="title"/>
          </p:nvPr>
        </p:nvSpPr>
        <p:spPr>
          <a:xfrm flipV="1">
            <a:off x="468313" y="-315913"/>
            <a:ext cx="8229600" cy="85725"/>
          </a:xfrm>
        </p:spPr>
        <p:txBody>
          <a:bodyPr/>
          <a:lstStyle/>
          <a:p>
            <a:pPr eaLnBrk="1" hangingPunct="1">
              <a:defRPr/>
            </a:pPr>
            <a:endParaRPr lang="ru-RU" altLang="ru-RU" sz="4000" smtClean="0"/>
          </a:p>
        </p:txBody>
      </p:sp>
      <p:sp>
        <p:nvSpPr>
          <p:cNvPr id="92166" name="Rectangle 6"/>
          <p:cNvSpPr>
            <a:spLocks noGrp="1" noRot="1" noChangeArrowheads="1"/>
          </p:cNvSpPr>
          <p:nvPr>
            <p:ph type="body" sz="half" idx="2"/>
          </p:nvPr>
        </p:nvSpPr>
        <p:spPr>
          <a:xfrm>
            <a:off x="179388" y="4797425"/>
            <a:ext cx="8713787" cy="2060575"/>
          </a:xfrm>
        </p:spPr>
        <p:txBody>
          <a:bodyPr/>
          <a:lstStyle/>
          <a:p>
            <a:pPr algn="ctr" eaLnBrk="1" hangingPunct="1">
              <a:lnSpc>
                <a:spcPct val="90000"/>
              </a:lnSpc>
              <a:buFont typeface="Wingdings" pitchFamily="2" charset="2"/>
              <a:buNone/>
              <a:defRPr/>
            </a:pPr>
            <a:r>
              <a:rPr lang="ru-RU" altLang="ru-RU" sz="2400" b="1" smtClean="0"/>
              <a:t>Каждый год все меньше остается тех, кто мог бы рассказать о тех днях, как очевидец.</a:t>
            </a:r>
            <a:r>
              <a:rPr lang="ru-RU" altLang="ru-RU" sz="1800" b="1" smtClean="0"/>
              <a:t> </a:t>
            </a:r>
          </a:p>
          <a:p>
            <a:pPr algn="ctr" eaLnBrk="1" hangingPunct="1">
              <a:lnSpc>
                <a:spcPct val="90000"/>
              </a:lnSpc>
              <a:buFont typeface="Wingdings" pitchFamily="2" charset="2"/>
              <a:buNone/>
              <a:defRPr/>
            </a:pPr>
            <a:r>
              <a:rPr lang="ru-RU" altLang="ru-RU" sz="2000" b="1" smtClean="0">
                <a:solidFill>
                  <a:srgbClr val="CC3300"/>
                </a:solidFill>
              </a:rPr>
              <a:t>На последнюю встречу 2 мая 2010 в Москве к Большому театру в 12.00 пришло всего ПЯТЬ человек: Юлия ИЛЬИНА, Татьяна МАСЛЕНИКОВА, Ирина РАКОБОЛЬСКАЯ, Клавдия РЫЖКОВА, Ольга ЯКОВЛЕВА...</a:t>
            </a:r>
          </a:p>
        </p:txBody>
      </p:sp>
      <p:pic>
        <p:nvPicPr>
          <p:cNvPr id="62468" name="Picture 11" descr="ветераны 46 полка в сквере у большого театра"/>
          <p:cNvPicPr>
            <a:picLocks noChangeAspect="1" noChangeArrowheads="1"/>
          </p:cNvPicPr>
          <p:nvPr>
            <p:ph sz="half" idx="1"/>
          </p:nvPr>
        </p:nvPicPr>
        <p:blipFill>
          <a:blip r:embed="rId2"/>
          <a:srcRect/>
          <a:stretch>
            <a:fillRect/>
          </a:stretch>
        </p:blipFill>
        <p:spPr>
          <a:xfrm>
            <a:off x="755650" y="0"/>
            <a:ext cx="7726363" cy="4652963"/>
          </a:xfr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p:cNvSpPr>
            <a:spLocks noGrp="1" noRot="1" noChangeArrowheads="1"/>
          </p:cNvSpPr>
          <p:nvPr>
            <p:ph type="title"/>
          </p:nvPr>
        </p:nvSpPr>
        <p:spPr>
          <a:xfrm>
            <a:off x="301625" y="228600"/>
            <a:ext cx="8591550" cy="6440488"/>
          </a:xfrm>
        </p:spPr>
        <p:txBody>
          <a:bodyPr/>
          <a:lstStyle/>
          <a:p>
            <a:pPr eaLnBrk="1" hangingPunct="1">
              <a:defRPr/>
            </a:pPr>
            <a:r>
              <a:rPr lang="ru-RU" altLang="ru-RU" sz="3600" b="1" smtClean="0">
                <a:solidFill>
                  <a:srgbClr val="CC3300"/>
                </a:solidFill>
              </a:rPr>
              <a:t>Люди! Покуда сердца стучатся,- помните!</a:t>
            </a:r>
            <a:br>
              <a:rPr lang="ru-RU" altLang="ru-RU" sz="3600" b="1" smtClean="0">
                <a:solidFill>
                  <a:srgbClr val="CC3300"/>
                </a:solidFill>
              </a:rPr>
            </a:br>
            <a:r>
              <a:rPr lang="ru-RU" altLang="ru-RU" sz="3600" b="1" smtClean="0">
                <a:solidFill>
                  <a:srgbClr val="CC3300"/>
                </a:solidFill>
              </a:rPr>
              <a:t>Какою ценой завоевано счастье,- пожалуйста, помните!</a:t>
            </a:r>
            <a:br>
              <a:rPr lang="ru-RU" altLang="ru-RU" sz="3600" b="1" smtClean="0">
                <a:solidFill>
                  <a:srgbClr val="CC3300"/>
                </a:solidFill>
              </a:rPr>
            </a:br>
            <a:r>
              <a:rPr lang="ru-RU" altLang="ru-RU" sz="3600" b="1" smtClean="0">
                <a:solidFill>
                  <a:srgbClr val="CC3300"/>
                </a:solidFill>
              </a:rPr>
              <a:t>Песню свою отправляя в полет,- помните!</a:t>
            </a:r>
            <a:br>
              <a:rPr lang="ru-RU" altLang="ru-RU" sz="3600" b="1" smtClean="0">
                <a:solidFill>
                  <a:srgbClr val="CC3300"/>
                </a:solidFill>
              </a:rPr>
            </a:br>
            <a:r>
              <a:rPr lang="ru-RU" altLang="ru-RU" sz="3600" b="1" smtClean="0">
                <a:solidFill>
                  <a:srgbClr val="CC3300"/>
                </a:solidFill>
              </a:rPr>
              <a:t>О тех, кто уже никогда не споет,- помните!</a:t>
            </a:r>
            <a:br>
              <a:rPr lang="ru-RU" altLang="ru-RU" sz="3600" b="1" smtClean="0">
                <a:solidFill>
                  <a:srgbClr val="CC3300"/>
                </a:solidFill>
              </a:rPr>
            </a:br>
            <a:r>
              <a:rPr lang="ru-RU" altLang="ru-RU" sz="3600" b="1" smtClean="0">
                <a:solidFill>
                  <a:srgbClr val="CC3300"/>
                </a:solidFill>
              </a:rPr>
              <a:t>Детям своим расскажите о них, чтоб запомнили!</a:t>
            </a:r>
            <a:br>
              <a:rPr lang="ru-RU" altLang="ru-RU" sz="3600" b="1" smtClean="0">
                <a:solidFill>
                  <a:srgbClr val="CC3300"/>
                </a:solidFill>
              </a:rPr>
            </a:br>
            <a:r>
              <a:rPr lang="ru-RU" altLang="ru-RU" sz="3600" b="1" smtClean="0">
                <a:solidFill>
                  <a:srgbClr val="CC3300"/>
                </a:solidFill>
              </a:rPr>
              <a:t>Детям детей расскажите о них, чтобы тоже запомнили!</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8" name="YouTube -   .avi">
            <a:hlinkClick r:id="" action="ppaction://media"/>
          </p:cNvPr>
          <p:cNvPicPr>
            <a:picLocks noRot="1" noChangeAspect="1" noChangeArrowheads="1"/>
          </p:cNvPicPr>
          <p:nvPr>
            <a:videoFile r:link="rId1"/>
          </p:nvPr>
        </p:nvPicPr>
        <p:blipFill>
          <a:blip r:embed="rId3"/>
          <a:srcRect/>
          <a:stretch>
            <a:fillRect/>
          </a:stretch>
        </p:blipFill>
        <p:spPr bwMode="auto">
          <a:xfrm>
            <a:off x="323850" y="260350"/>
            <a:ext cx="8424863" cy="6318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54360" fill="hold"/>
                                        <p:tgtEl>
                                          <p:spTgt spid="98308"/>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98308"/>
                </p:tgtEl>
              </p:cMediaNode>
            </p:video>
            <p:seq concurrent="1" nextAc="seek">
              <p:cTn id="8" restart="whenNotActive" fill="hold" evtFilter="cancelBubble" nodeType="interactiveSeq">
                <p:stCondLst>
                  <p:cond evt="onClick" delay="0">
                    <p:tgtEl>
                      <p:spTgt spid="9830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98308"/>
                                        </p:tgtEl>
                                      </p:cBhvr>
                                    </p:cmd>
                                  </p:childTnLst>
                                </p:cTn>
                              </p:par>
                            </p:childTnLst>
                          </p:cTn>
                        </p:par>
                      </p:childTnLst>
                    </p:cTn>
                  </p:par>
                </p:childTnLst>
              </p:cTn>
              <p:nextCondLst>
                <p:cond evt="onClick" delay="0">
                  <p:tgtEl>
                    <p:spTgt spid="98308"/>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Rot="1" noChangeArrowheads="1"/>
          </p:cNvSpPr>
          <p:nvPr>
            <p:ph type="body" idx="1"/>
          </p:nvPr>
        </p:nvSpPr>
        <p:spPr>
          <a:xfrm>
            <a:off x="-252413" y="1341438"/>
            <a:ext cx="5003801" cy="5516562"/>
          </a:xfrm>
        </p:spPr>
        <p:txBody>
          <a:bodyPr/>
          <a:lstStyle/>
          <a:p>
            <a:pPr eaLnBrk="1" hangingPunct="1">
              <a:lnSpc>
                <a:spcPct val="90000"/>
              </a:lnSpc>
              <a:buFont typeface="Wingdings" pitchFamily="2" charset="2"/>
              <a:buNone/>
              <a:defRPr/>
            </a:pPr>
            <a:r>
              <a:rPr lang="ru-RU" altLang="ru-RU" sz="2800" smtClean="0"/>
              <a:t>	</a:t>
            </a:r>
            <a:r>
              <a:rPr lang="ru-RU" altLang="ru-RU" sz="2400" b="1" smtClean="0"/>
              <a:t>Участница Великой Отечественной войны. Штурман самолета </a:t>
            </a:r>
          </a:p>
          <a:p>
            <a:pPr eaLnBrk="1" hangingPunct="1">
              <a:lnSpc>
                <a:spcPct val="90000"/>
              </a:lnSpc>
              <a:buFont typeface="Wingdings" pitchFamily="2" charset="2"/>
              <a:buNone/>
              <a:defRPr/>
            </a:pPr>
            <a:r>
              <a:rPr lang="ru-RU" altLang="ru-RU" sz="2400" b="1" smtClean="0"/>
              <a:t>	Пе-2 125-го гвардейского бомбардировочного Борисовского орденов Суворова и Кутузова авиационного полка имени М.М. Расковой. Совершила 36 боевых вылетов.</a:t>
            </a:r>
            <a:r>
              <a:rPr lang="ru-RU" altLang="ru-RU" sz="2400" smtClean="0"/>
              <a:t> </a:t>
            </a:r>
            <a:r>
              <a:rPr lang="ru-RU" altLang="ru-RU" sz="2800" b="1" smtClean="0">
                <a:solidFill>
                  <a:srgbClr val="CC3300"/>
                </a:solidFill>
              </a:rPr>
              <a:t>Награждена орденами Красной Звезды, Отечественной войны I и II степени, медалями.</a:t>
            </a:r>
            <a:r>
              <a:rPr lang="ru-RU" altLang="ru-RU" sz="2800" smtClean="0"/>
              <a:t> </a:t>
            </a:r>
          </a:p>
        </p:txBody>
      </p:sp>
      <p:pic>
        <p:nvPicPr>
          <p:cNvPr id="65539" name="Picture 5" descr="брок-бельцова"/>
          <p:cNvPicPr>
            <a:picLocks noChangeAspect="1" noChangeArrowheads="1"/>
          </p:cNvPicPr>
          <p:nvPr/>
        </p:nvPicPr>
        <p:blipFill>
          <a:blip r:embed="rId2"/>
          <a:srcRect/>
          <a:stretch>
            <a:fillRect/>
          </a:stretch>
        </p:blipFill>
        <p:spPr bwMode="auto">
          <a:xfrm>
            <a:off x="4741863" y="260350"/>
            <a:ext cx="4402137" cy="6597650"/>
          </a:xfrm>
          <a:prstGeom prst="rect">
            <a:avLst/>
          </a:prstGeom>
          <a:noFill/>
          <a:ln w="9525">
            <a:noFill/>
            <a:miter lim="800000"/>
            <a:headEnd/>
            <a:tailEnd/>
          </a:ln>
        </p:spPr>
      </p:pic>
      <p:sp>
        <p:nvSpPr>
          <p:cNvPr id="107526" name="Text Box 6"/>
          <p:cNvSpPr txBox="1">
            <a:spLocks noChangeArrowheads="1"/>
          </p:cNvSpPr>
          <p:nvPr/>
        </p:nvSpPr>
        <p:spPr bwMode="auto">
          <a:xfrm>
            <a:off x="250825" y="188913"/>
            <a:ext cx="4297363"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r>
              <a:rPr lang="ru-RU" altLang="ru-RU" sz="3600" b="1">
                <a:solidFill>
                  <a:srgbClr val="CC3300"/>
                </a:solidFill>
                <a:effectLst>
                  <a:outerShdw blurRad="38100" dist="38100" dir="2700000" algn="tl">
                    <a:srgbClr val="000000"/>
                  </a:outerShdw>
                </a:effectLst>
              </a:rPr>
              <a:t>Галина Павловна </a:t>
            </a:r>
          </a:p>
          <a:p>
            <a:pPr>
              <a:defRPr/>
            </a:pPr>
            <a:r>
              <a:rPr lang="ru-RU" altLang="ru-RU" sz="3600" b="1">
                <a:solidFill>
                  <a:srgbClr val="CC3300"/>
                </a:solidFill>
                <a:effectLst>
                  <a:outerShdw blurRad="38100" dist="38100" dir="2700000" algn="tl">
                    <a:srgbClr val="000000"/>
                  </a:outerShdw>
                </a:effectLst>
              </a:rPr>
              <a:t>Бельцова-Брок</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Rot="1" noChangeArrowheads="1"/>
          </p:cNvSpPr>
          <p:nvPr>
            <p:ph type="body" idx="1"/>
          </p:nvPr>
        </p:nvSpPr>
        <p:spPr>
          <a:xfrm>
            <a:off x="323850" y="4797425"/>
            <a:ext cx="8540750" cy="2232025"/>
          </a:xfrm>
        </p:spPr>
        <p:txBody>
          <a:bodyPr/>
          <a:lstStyle/>
          <a:p>
            <a:pPr eaLnBrk="1" hangingPunct="1">
              <a:defRPr/>
            </a:pPr>
            <a:r>
              <a:rPr lang="ru-RU" altLang="ru-RU" sz="2000" b="1" smtClean="0"/>
              <a:t>После войны окончила МГУ имени М.В.Ломоносова. Кандидат исторических наук. Работала в Челябинском высшем военном авиационном училище штурманов ВВАУШ, Свердловском УГУ, МИСИ им. Куйбышева. Окончила аспирантуру. Доцент.</a:t>
            </a:r>
          </a:p>
          <a:p>
            <a:pPr eaLnBrk="1" hangingPunct="1">
              <a:defRPr/>
            </a:pPr>
            <a:r>
              <a:rPr lang="ru-RU" altLang="ru-RU" sz="2000" b="1" smtClean="0"/>
              <a:t> Почётный член клуба «Авиатрисса». Вице-президент клуба с сентября 2005 года</a:t>
            </a:r>
          </a:p>
        </p:txBody>
      </p:sp>
      <p:pic>
        <p:nvPicPr>
          <p:cNvPr id="66563" name="Picture 4" descr="бельцова у стенда большая"/>
          <p:cNvPicPr>
            <a:picLocks noChangeAspect="1" noChangeArrowheads="1"/>
          </p:cNvPicPr>
          <p:nvPr/>
        </p:nvPicPr>
        <p:blipFill>
          <a:blip r:embed="rId2" cstate="email"/>
          <a:srcRect/>
          <a:stretch>
            <a:fillRect/>
          </a:stretch>
        </p:blipFill>
        <p:spPr bwMode="auto">
          <a:xfrm>
            <a:off x="900113" y="0"/>
            <a:ext cx="7416800" cy="4868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Rot="1" noChangeArrowheads="1"/>
          </p:cNvSpPr>
          <p:nvPr>
            <p:ph type="title"/>
          </p:nvPr>
        </p:nvSpPr>
        <p:spPr>
          <a:xfrm>
            <a:off x="5599113" y="228600"/>
            <a:ext cx="3213100" cy="1325563"/>
          </a:xfrm>
        </p:spPr>
        <p:txBody>
          <a:bodyPr/>
          <a:lstStyle/>
          <a:p>
            <a:pPr eaLnBrk="1" hangingPunct="1">
              <a:defRPr/>
            </a:pPr>
            <a:r>
              <a:rPr lang="ru-RU" altLang="ru-RU" sz="3600" b="1" smtClean="0">
                <a:solidFill>
                  <a:srgbClr val="CC3300"/>
                </a:solidFill>
                <a:latin typeface="Stencil" pitchFamily="82" charset="0"/>
              </a:rPr>
              <a:t>Женщины на войне</a:t>
            </a:r>
          </a:p>
        </p:txBody>
      </p:sp>
      <p:sp>
        <p:nvSpPr>
          <p:cNvPr id="10246" name="Rectangle 6"/>
          <p:cNvSpPr>
            <a:spLocks noGrp="1" noRot="1" noChangeArrowheads="1"/>
          </p:cNvSpPr>
          <p:nvPr>
            <p:ph type="body" sz="half" idx="2"/>
          </p:nvPr>
        </p:nvSpPr>
        <p:spPr>
          <a:xfrm>
            <a:off x="5148263" y="1600200"/>
            <a:ext cx="3995737" cy="5257800"/>
          </a:xfrm>
        </p:spPr>
        <p:txBody>
          <a:bodyPr/>
          <a:lstStyle/>
          <a:p>
            <a:pPr eaLnBrk="1" hangingPunct="1">
              <a:buFont typeface="Wingdings" pitchFamily="2" charset="2"/>
              <a:buNone/>
              <a:defRPr/>
            </a:pPr>
            <a:r>
              <a:rPr lang="ru-RU" altLang="ru-RU" sz="2400" b="1" smtClean="0"/>
              <a:t>	</a:t>
            </a:r>
            <a:r>
              <a:rPr lang="en-US" altLang="ru-RU" sz="2400" b="1" smtClean="0"/>
              <a:t>  </a:t>
            </a:r>
            <a:r>
              <a:rPr lang="ru-RU" altLang="ru-RU" sz="2400" b="1" smtClean="0"/>
              <a:t>Советский Союз был единственной страной в мире, где женщины не только работали на полях и в заводских цехах, но также сражались на фронте плечом к плечу с мужчинами.</a:t>
            </a:r>
          </a:p>
          <a:p>
            <a:pPr eaLnBrk="1" hangingPunct="1">
              <a:buFont typeface="Wingdings" pitchFamily="2" charset="2"/>
              <a:buNone/>
              <a:defRPr/>
            </a:pPr>
            <a:r>
              <a:rPr lang="ru-RU" altLang="ru-RU" sz="2400" b="1" smtClean="0"/>
              <a:t>	И только в нашей стране женщины смогли стать военными летчиками.</a:t>
            </a:r>
          </a:p>
        </p:txBody>
      </p:sp>
      <p:pic>
        <p:nvPicPr>
          <p:cNvPr id="8196" name="Picture 7" descr="Изображение 012"/>
          <p:cNvPicPr>
            <a:picLocks noGrp="1" noChangeAspect="1" noChangeArrowheads="1"/>
          </p:cNvPicPr>
          <p:nvPr>
            <p:ph sz="half" idx="1"/>
          </p:nvPr>
        </p:nvPicPr>
        <p:blipFill>
          <a:blip r:embed="rId2" cstate="email"/>
          <a:srcRect/>
          <a:stretch>
            <a:fillRect/>
          </a:stretch>
        </p:blipFill>
        <p:spPr>
          <a:xfrm>
            <a:off x="179388" y="188913"/>
            <a:ext cx="5108575" cy="648017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Rot="1" noChangeArrowheads="1"/>
          </p:cNvSpPr>
          <p:nvPr>
            <p:ph type="title"/>
          </p:nvPr>
        </p:nvSpPr>
        <p:spPr>
          <a:xfrm>
            <a:off x="4859338" y="333375"/>
            <a:ext cx="4032250" cy="993775"/>
          </a:xfrm>
        </p:spPr>
        <p:txBody>
          <a:bodyPr/>
          <a:lstStyle/>
          <a:p>
            <a:pPr eaLnBrk="1" hangingPunct="1">
              <a:defRPr/>
            </a:pPr>
            <a:r>
              <a:rPr lang="ru-RU" altLang="ru-RU" sz="3600" b="1" smtClean="0">
                <a:solidFill>
                  <a:srgbClr val="CC3300"/>
                </a:solidFill>
                <a:latin typeface="Stencil" pitchFamily="82" charset="0"/>
              </a:rPr>
              <a:t>Марина Раскова </a:t>
            </a:r>
          </a:p>
        </p:txBody>
      </p:sp>
      <p:sp>
        <p:nvSpPr>
          <p:cNvPr id="12294" name="Rectangle 6"/>
          <p:cNvSpPr>
            <a:spLocks noGrp="1" noRot="1" noChangeArrowheads="1"/>
          </p:cNvSpPr>
          <p:nvPr>
            <p:ph type="body" sz="half" idx="2"/>
          </p:nvPr>
        </p:nvSpPr>
        <p:spPr>
          <a:xfrm>
            <a:off x="4572000" y="2133600"/>
            <a:ext cx="4105275" cy="5876925"/>
          </a:xfrm>
        </p:spPr>
        <p:txBody>
          <a:bodyPr/>
          <a:lstStyle/>
          <a:p>
            <a:pPr eaLnBrk="1" hangingPunct="1">
              <a:buFont typeface="Wingdings" pitchFamily="2" charset="2"/>
              <a:buNone/>
              <a:defRPr/>
            </a:pPr>
            <a:r>
              <a:rPr lang="ru-RU" altLang="ru-RU" b="1" smtClean="0"/>
              <a:t>	</a:t>
            </a:r>
            <a:r>
              <a:rPr lang="ru-RU" altLang="ru-RU" sz="2800" b="1" smtClean="0"/>
              <a:t>В ряду женщин — Героев Советского Союза особняком стоит имя Марины Расковой. </a:t>
            </a:r>
            <a:endParaRPr lang="ru-RU" altLang="ru-RU" sz="2800" smtClean="0"/>
          </a:p>
        </p:txBody>
      </p:sp>
      <p:pic>
        <p:nvPicPr>
          <p:cNvPr id="9220" name="Picture 9" descr="м"/>
          <p:cNvPicPr>
            <a:picLocks noChangeAspect="1" noChangeArrowheads="1"/>
          </p:cNvPicPr>
          <p:nvPr>
            <p:ph sz="half" idx="1"/>
          </p:nvPr>
        </p:nvPicPr>
        <p:blipFill>
          <a:blip r:embed="rId2"/>
          <a:srcRect/>
          <a:stretch>
            <a:fillRect/>
          </a:stretch>
        </p:blipFill>
        <p:spPr>
          <a:xfrm>
            <a:off x="250825" y="115888"/>
            <a:ext cx="4175125" cy="6524625"/>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Rot="1" noChangeArrowheads="1"/>
          </p:cNvSpPr>
          <p:nvPr>
            <p:ph type="body" idx="1"/>
          </p:nvPr>
        </p:nvSpPr>
        <p:spPr>
          <a:xfrm>
            <a:off x="4140200" y="1169988"/>
            <a:ext cx="5003800" cy="5688012"/>
          </a:xfrm>
        </p:spPr>
        <p:txBody>
          <a:bodyPr/>
          <a:lstStyle/>
          <a:p>
            <a:pPr eaLnBrk="1" hangingPunct="1">
              <a:lnSpc>
                <a:spcPct val="90000"/>
              </a:lnSpc>
              <a:buFont typeface="Wingdings" pitchFamily="2" charset="2"/>
              <a:buNone/>
              <a:defRPr/>
            </a:pPr>
            <a:r>
              <a:rPr lang="ru-RU" altLang="ru-RU" sz="2800" b="1" smtClean="0"/>
              <a:t>	Имя Расковой в СССР было на слуху еще до войны. В 1938 году Марина Михайловна вместе с летчицами Полиной Осипенко и Валентиной  Гризодубовой впервые в мире совершила беспосадочный перелёт на сверхдальнее расстояние по маршруту Москва — Дальний Восток.</a:t>
            </a:r>
          </a:p>
        </p:txBody>
      </p:sp>
      <p:pic>
        <p:nvPicPr>
          <p:cNvPr id="10243" name="Picture 4" descr="раскова марина михайловна"/>
          <p:cNvPicPr>
            <a:picLocks noChangeAspect="1" noChangeArrowheads="1"/>
          </p:cNvPicPr>
          <p:nvPr/>
        </p:nvPicPr>
        <p:blipFill>
          <a:blip r:embed="rId2" cstate="email"/>
          <a:srcRect/>
          <a:stretch>
            <a:fillRect/>
          </a:stretch>
        </p:blipFill>
        <p:spPr bwMode="auto">
          <a:xfrm>
            <a:off x="107950" y="115888"/>
            <a:ext cx="4321175" cy="6480175"/>
          </a:xfrm>
          <a:prstGeom prst="rect">
            <a:avLst/>
          </a:prstGeom>
          <a:noFill/>
          <a:ln w="9525">
            <a:noFill/>
            <a:miter lim="800000"/>
            <a:headEnd/>
            <a:tailEnd/>
          </a:ln>
        </p:spPr>
      </p:pic>
      <p:sp>
        <p:nvSpPr>
          <p:cNvPr id="104453" name="Text Box 5"/>
          <p:cNvSpPr txBox="1">
            <a:spLocks noChangeArrowheads="1"/>
          </p:cNvSpPr>
          <p:nvPr/>
        </p:nvSpPr>
        <p:spPr bwMode="auto">
          <a:xfrm>
            <a:off x="4859338" y="476250"/>
            <a:ext cx="38925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r>
              <a:rPr lang="ru-RU" altLang="ru-RU" sz="3600" b="1">
                <a:solidFill>
                  <a:srgbClr val="CC3300"/>
                </a:solidFill>
                <a:effectLst>
                  <a:outerShdw blurRad="38100" dist="38100" dir="2700000" algn="tl">
                    <a:srgbClr val="000000"/>
                  </a:outerShdw>
                </a:effectLst>
              </a:rPr>
              <a:t>Марина Раскова</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блака">
  <a:themeElements>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Облака">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Облака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Облака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Облака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Облака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Облака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Облака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Облака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Clouds</Template>
  <TotalTime>1672</TotalTime>
  <Words>1232</Words>
  <Application>Microsoft Office PowerPoint</Application>
  <PresentationFormat>Экран (4:3)</PresentationFormat>
  <Paragraphs>151</Paragraphs>
  <Slides>64</Slides>
  <Notes>0</Notes>
  <HiddenSlides>0</HiddenSlides>
  <MMClips>6</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64</vt:i4>
      </vt:variant>
    </vt:vector>
  </HeadingPairs>
  <TitlesOfParts>
    <vt:vector size="69" baseType="lpstr">
      <vt:lpstr>Arial</vt:lpstr>
      <vt:lpstr>Wingdings</vt:lpstr>
      <vt:lpstr>Calibri</vt:lpstr>
      <vt:lpstr>Stencil</vt:lpstr>
      <vt:lpstr>Облака</vt:lpstr>
      <vt:lpstr>Слайд 1</vt:lpstr>
      <vt:lpstr>ВТОРАЯ   МИРОВАЯ  ВОЙНА</vt:lpstr>
      <vt:lpstr>Вставай, страна огромная…</vt:lpstr>
      <vt:lpstr>Слайд 4</vt:lpstr>
      <vt:lpstr>Вставай, страна огромная…</vt:lpstr>
      <vt:lpstr>Мужество советских людей</vt:lpstr>
      <vt:lpstr>Женщины на войне</vt:lpstr>
      <vt:lpstr>Марина Раскова </vt:lpstr>
      <vt:lpstr>Слайд 9</vt:lpstr>
      <vt:lpstr>Слайд 10</vt:lpstr>
      <vt:lpstr>Слайд 11</vt:lpstr>
      <vt:lpstr>Тренировочный центр</vt:lpstr>
      <vt:lpstr>Тренировочный центр</vt:lpstr>
      <vt:lpstr>Они рассказывают нам …</vt:lpstr>
      <vt:lpstr>Они рассказывают нам …</vt:lpstr>
      <vt:lpstr>Слайд 16</vt:lpstr>
      <vt:lpstr>Слайд 17</vt:lpstr>
      <vt:lpstr>Слайд 18</vt:lpstr>
      <vt:lpstr>Боевой путь полка</vt:lpstr>
      <vt:lpstr>Боевой путь полка</vt:lpstr>
      <vt:lpstr>Командир полка</vt:lpstr>
      <vt:lpstr>После вручения Гвардейского Знамени</vt:lpstr>
      <vt:lpstr>Боевые награды</vt:lpstr>
      <vt:lpstr>Летный состав</vt:lpstr>
      <vt:lpstr>Пилоты через несколько месяцев</vt:lpstr>
      <vt:lpstr>Легендарные ПО - 2</vt:lpstr>
      <vt:lpstr>Легендарные ПО - 2</vt:lpstr>
      <vt:lpstr>Слайд 28</vt:lpstr>
      <vt:lpstr>Самые тихоходные, но не самые плохие</vt:lpstr>
      <vt:lpstr>Тяжелый труд</vt:lpstr>
      <vt:lpstr>Минуты отдыха</vt:lpstr>
      <vt:lpstr>Слайд 32</vt:lpstr>
      <vt:lpstr>Слайд 33</vt:lpstr>
      <vt:lpstr>Мария Смирнова </vt:lpstr>
      <vt:lpstr>18 вылетов за день!</vt:lpstr>
      <vt:lpstr>Высокие награды</vt:lpstr>
      <vt:lpstr>Приближение Победы</vt:lpstr>
      <vt:lpstr>Послевоенные воспоминания</vt:lpstr>
      <vt:lpstr>Настоящие подруги</vt:lpstr>
      <vt:lpstr>Настоящие подруги</vt:lpstr>
      <vt:lpstr>«Павлик»</vt:lpstr>
      <vt:lpstr>500 боевых вылетов</vt:lpstr>
      <vt:lpstr>Антонина Павлова </vt:lpstr>
      <vt:lpstr>Инструктор ОСОАВИАХИМа</vt:lpstr>
      <vt:lpstr>130000 тонн бомб на вражеские позиции</vt:lpstr>
      <vt:lpstr>Высокая награда</vt:lpstr>
      <vt:lpstr>Танец со смертью</vt:lpstr>
      <vt:lpstr>Только одна  ночь …</vt:lpstr>
      <vt:lpstr>Слайд 49</vt:lpstr>
      <vt:lpstr>Ольга Санфирова </vt:lpstr>
      <vt:lpstr>Последний бой</vt:lpstr>
      <vt:lpstr>Минное поле</vt:lpstr>
      <vt:lpstr>Слайд 53</vt:lpstr>
      <vt:lpstr>Героиня (посмертно)</vt:lpstr>
      <vt:lpstr>Белая Роза Сталинграда</vt:lpstr>
      <vt:lpstr>Лиля  и немецкий асс</vt:lpstr>
      <vt:lpstr>Слайд 57</vt:lpstr>
      <vt:lpstr>Литвяк против 8-ти вражеских самолетов</vt:lpstr>
      <vt:lpstr>После войны</vt:lpstr>
      <vt:lpstr>Слайд 60</vt:lpstr>
      <vt:lpstr>Люди! Покуда сердца стучатся,- помните! Какою ценой завоевано счастье,- пожалуйста, помните! Песню свою отправляя в полет,- помните! О тех, кто уже никогда не споет,- помните! Детям своим расскажите о них, чтоб запомнили! Детям детей расскажите о них, чтобы тоже запомнили!</vt:lpstr>
      <vt:lpstr>Слайд 62</vt:lpstr>
      <vt:lpstr>Слайд 63</vt:lpstr>
      <vt:lpstr>Слайд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Лида</dc:creator>
  <cp:lastModifiedBy>Алексей</cp:lastModifiedBy>
  <cp:revision>67</cp:revision>
  <dcterms:created xsi:type="dcterms:W3CDTF">2009-02-03T16:29:43Z</dcterms:created>
  <dcterms:modified xsi:type="dcterms:W3CDTF">2015-01-28T12:43:10Z</dcterms:modified>
</cp:coreProperties>
</file>