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Правовое государство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23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Государство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8072" y="2034222"/>
            <a:ext cx="6467856" cy="3840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192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7249255" cy="431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7284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3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Правовое государство</vt:lpstr>
      <vt:lpstr>Государство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Правовое государство</dc:title>
  <dc:creator>ПК</dc:creator>
  <cp:lastModifiedBy>ПК</cp:lastModifiedBy>
  <cp:revision>1</cp:revision>
  <dcterms:created xsi:type="dcterms:W3CDTF">2012-04-07T17:25:56Z</dcterms:created>
  <dcterms:modified xsi:type="dcterms:W3CDTF">2012-04-07T17:31:14Z</dcterms:modified>
</cp:coreProperties>
</file>