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 СТУПЕНЬКАМ БИЗНЕСА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94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Ввоз в страну закупленных за границей иностранных товаров или других ценностей для их употребления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787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Обесценивание денег, приводящее к повышению цен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Инфляция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00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3657599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Документ, официальная расписка, выдаваемая человеку для подтверждения факта получения от него денежных платежей, товаров или других ценностей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Квитанция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56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685801"/>
            <a:ext cx="6753944" cy="3657599"/>
          </a:xfrm>
        </p:spPr>
        <p:txBody>
          <a:bodyPr>
            <a:noAutofit/>
          </a:bodyPr>
          <a:lstStyle/>
          <a:p>
            <a:r>
              <a:rPr lang="ru-RU" sz="4000" dirty="0" smtClean="0"/>
              <a:t>Учреждение, в котором под залог вещей на определенный срок  можно получить денежную ссуду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Ломбард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301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Служащий кампании, фирмы, который управляет людьми, трудом, производством п продажей товаров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Менеджер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81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Обязательные платежи в пользу государства, взимаемые с физических и юридических лиц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30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685801"/>
            <a:ext cx="6537920" cy="3657599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Информация о качестве, достоинствах, преимуществах товаров и услуг, которая ставит целью привлечь внимание покупателей.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48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685801"/>
            <a:ext cx="7041976" cy="3657599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Предоставленные в долг денежные средства или ценности, подлежащие возврату в установленный срок с %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Ссуда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289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685801"/>
            <a:ext cx="7185992" cy="365759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Государственная служба, контролирующая ввоз и вывоз товаров через границу страны.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Таможня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772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Денежные средства в широком смысле (наличные и безналичные деньги)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34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«А» до «Я»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268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685801"/>
            <a:ext cx="6825952" cy="3657599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Денежный документ установленной формы, который может быть использован вместо денег в качестве средства платежа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735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600" dirty="0" smtClean="0"/>
              <a:t>Как называется передача земли, имущества в наем их  владельцем на определенный срок за плату?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Аренда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226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Ценная бумага, дающая право на получение части прибыли предприятия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Специальное учреждение, осуществляющее разные операции с деньгами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039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 smtClean="0"/>
              <a:t>Это деятельность человека, направленная на получение прибыли. </a:t>
            </a:r>
            <a:r>
              <a:rPr lang="ru-RU" sz="4000" dirty="0"/>
              <a:t>Это слово в переводе с английского  означает «дело</a:t>
            </a:r>
            <a:r>
              <a:rPr lang="ru-RU" sz="4000" dirty="0" smtClean="0"/>
              <a:t>».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866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Денежная единица любой страны, используемая и узаконенная в стране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Валюта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269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Денежное вознаграждение, выплачиваемое авторам литературных и музыкальных произведений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Гонорар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65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Добровольное соглашение двух или нескольких  лиц, каждое из которых принимает на себя определенные обязательства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6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270</Words>
  <Application>Microsoft Office PowerPoint</Application>
  <PresentationFormat>Экран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Базовая</vt:lpstr>
      <vt:lpstr>ПО СТУПЕНЬКАМ БИЗНЕСА</vt:lpstr>
      <vt:lpstr>От «А» до «Я»</vt:lpstr>
      <vt:lpstr>Аренда</vt:lpstr>
      <vt:lpstr>Акция</vt:lpstr>
      <vt:lpstr>Банк</vt:lpstr>
      <vt:lpstr>Бизнес</vt:lpstr>
      <vt:lpstr>Валюта</vt:lpstr>
      <vt:lpstr>Гонорар</vt:lpstr>
      <vt:lpstr>Договор</vt:lpstr>
      <vt:lpstr>Импорт</vt:lpstr>
      <vt:lpstr>Инфляция</vt:lpstr>
      <vt:lpstr>Квитанция</vt:lpstr>
      <vt:lpstr>Ломбард</vt:lpstr>
      <vt:lpstr>Менеджер</vt:lpstr>
      <vt:lpstr>Налоги</vt:lpstr>
      <vt:lpstr>Реклама</vt:lpstr>
      <vt:lpstr>Ссуда</vt:lpstr>
      <vt:lpstr>Таможня</vt:lpstr>
      <vt:lpstr>Финансы</vt:lpstr>
      <vt:lpstr>Чек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СТУПЕНЬКАМ БИЗНЕСА</dc:title>
  <cp:lastModifiedBy>***</cp:lastModifiedBy>
  <cp:revision>12</cp:revision>
  <dcterms:modified xsi:type="dcterms:W3CDTF">2011-05-16T16:53:34Z</dcterms:modified>
</cp:coreProperties>
</file>