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EF35E2-FA3E-448A-B643-907057D52CF7}" type="datetimeFigureOut">
              <a:rPr lang="ru-RU" smtClean="0"/>
              <a:t>02.03.2012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0A834-FFED-43E2-9E76-00E1FA74DFC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8C6171-8FAB-486E-8F6E-1FAF465B4FF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2701D-C16D-466C-9A0C-3825D31BC336}" type="datetimeFigureOut">
              <a:rPr lang="ru-RU" smtClean="0"/>
              <a:t>02.03.2012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04D8-2A84-4469-961E-D346BB536E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2701D-C16D-466C-9A0C-3825D31BC336}" type="datetimeFigureOut">
              <a:rPr lang="ru-RU" smtClean="0"/>
              <a:t>02.03.2012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04D8-2A84-4469-961E-D346BB536E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2701D-C16D-466C-9A0C-3825D31BC336}" type="datetimeFigureOut">
              <a:rPr lang="ru-RU" smtClean="0"/>
              <a:t>02.03.2012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04D8-2A84-4469-961E-D346BB536E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2701D-C16D-466C-9A0C-3825D31BC336}" type="datetimeFigureOut">
              <a:rPr lang="ru-RU" smtClean="0"/>
              <a:t>02.03.2012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04D8-2A84-4469-961E-D346BB536E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2701D-C16D-466C-9A0C-3825D31BC336}" type="datetimeFigureOut">
              <a:rPr lang="ru-RU" smtClean="0"/>
              <a:t>02.03.2012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04D8-2A84-4469-961E-D346BB536E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2701D-C16D-466C-9A0C-3825D31BC336}" type="datetimeFigureOut">
              <a:rPr lang="ru-RU" smtClean="0"/>
              <a:t>02.03.2012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04D8-2A84-4469-961E-D346BB536E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2701D-C16D-466C-9A0C-3825D31BC336}" type="datetimeFigureOut">
              <a:rPr lang="ru-RU" smtClean="0"/>
              <a:t>02.03.2012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04D8-2A84-4469-961E-D346BB536E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2701D-C16D-466C-9A0C-3825D31BC336}" type="datetimeFigureOut">
              <a:rPr lang="ru-RU" smtClean="0"/>
              <a:t>02.03.2012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04D8-2A84-4469-961E-D346BB536E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2701D-C16D-466C-9A0C-3825D31BC336}" type="datetimeFigureOut">
              <a:rPr lang="ru-RU" smtClean="0"/>
              <a:t>02.03.2012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04D8-2A84-4469-961E-D346BB536E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2701D-C16D-466C-9A0C-3825D31BC336}" type="datetimeFigureOut">
              <a:rPr lang="ru-RU" smtClean="0"/>
              <a:t>02.03.2012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04D8-2A84-4469-961E-D346BB536E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2701D-C16D-466C-9A0C-3825D31BC336}" type="datetimeFigureOut">
              <a:rPr lang="ru-RU" smtClean="0"/>
              <a:t>02.03.2012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804D8-2A84-4469-961E-D346BB536E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82701D-C16D-466C-9A0C-3825D31BC336}" type="datetimeFigureOut">
              <a:rPr lang="ru-RU" smtClean="0"/>
              <a:t>02.03.2012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1804D8-2A84-4469-961E-D346BB536E1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50px-Zemskysobor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285784" y="0"/>
            <a:ext cx="9429784" cy="6858000"/>
          </a:xfr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071546"/>
            <a:ext cx="8229600" cy="1143000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Избирательное право и выборы в Российской Федерации</a:t>
            </a:r>
            <a:endParaRPr lang="ru-RU" sz="48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3143248"/>
            <a:ext cx="67866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Урок по обществознанию в 11 классе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43372" y="4714884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Разработала учитель истории и обществознания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 ГБОУ СОШ № 514 г. Санкт-Петербурга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Калугина Светлана Александровна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2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2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2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85728"/>
            <a:ext cx="8358246" cy="642942"/>
          </a:xfrm>
        </p:spPr>
        <p:txBody>
          <a:bodyPr>
            <a:noAutofit/>
          </a:bodyPr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НЕМНОГО ИСТОРИИ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7042" name="Picture 2" descr="http://upload.wikimedia.org/wikipedia/commons/thumb/9/98/Sanzio_01_Plato_Aristotle.jpg/200px-Sanzio_01_Plato_Aristot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214422"/>
            <a:ext cx="4168656" cy="546094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2844" y="1142984"/>
            <a:ext cx="407196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i="1" dirty="0">
                <a:solidFill>
                  <a:srgbClr val="FF0000"/>
                </a:solidFill>
              </a:rPr>
              <a:t>В</a:t>
            </a:r>
            <a:r>
              <a:rPr lang="ru-RU" dirty="0"/>
              <a:t> 322 году до н. э. Аристотель провёл классификацию форм правления в трактате «Политика». Среди видов народного правления он выделил </a:t>
            </a:r>
            <a:r>
              <a:rPr lang="ru-RU" dirty="0" err="1"/>
              <a:t>политию</a:t>
            </a:r>
            <a:r>
              <a:rPr lang="ru-RU" dirty="0"/>
              <a:t> в которой проводится политика ради общего блага, и демократию, в которой малоимущие используют свою власть в собственных целях. В своём анализе реально существовавших режимов Аристотель отметил, что в основе демократического государства лежит свобода</a:t>
            </a:r>
            <a:r>
              <a:rPr lang="ru-RU" dirty="0" smtClean="0"/>
              <a:t>. Выборы </a:t>
            </a:r>
            <a:r>
              <a:rPr lang="ru-RU" dirty="0"/>
              <a:t>Аристотель рассматривал как черту олигархии, а демократическим методом заполнения государственных должностей считал жребий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41</Words>
  <Application>Microsoft Office PowerPoint</Application>
  <PresentationFormat>Экран (4:3)</PresentationFormat>
  <Paragraphs>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Избирательное право и выборы в Российской Федерации</vt:lpstr>
      <vt:lpstr>Слайд 2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Избирательное право и выборы в Российской Федерации</dc:title>
  <dc:creator>User</dc:creator>
  <cp:lastModifiedBy>User</cp:lastModifiedBy>
  <cp:revision>1</cp:revision>
  <dcterms:created xsi:type="dcterms:W3CDTF">2012-03-02T19:06:16Z</dcterms:created>
  <dcterms:modified xsi:type="dcterms:W3CDTF">2012-03-02T19:10:34Z</dcterms:modified>
</cp:coreProperties>
</file>