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64" r:id="rId2"/>
    <p:sldId id="261" r:id="rId3"/>
    <p:sldId id="258" r:id="rId4"/>
    <p:sldId id="257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0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77927-12E6-484A-9B67-9407E1A69C95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05DF9-9E07-4075-9BAC-022B628E7A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05DF9-9E07-4075-9BAC-022B628E7A9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05DF9-9E07-4075-9BAC-022B628E7A9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7C3D00-78C4-4E54-8C0E-8C49ABE8804B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826CDE-FBC1-4FDD-AF36-FD7D80947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zaotechestvo.ru/2010/01/26/%d0%b2-%d0%be%d0%ba%d0%be%d0%bf%d0%b0%d1%85-%d0%b0%d1%82%d0%b5%d0%b8%d1%81%d1%82%d0%be%d0%b2-%d0%bd%d0%b5%d1%82/ateistov_net/" TargetMode="External"/><Relationship Id="rId2" Type="http://schemas.openxmlformats.org/officeDocument/2006/relationships/hyperlink" Target="http://blog.zaotechestvo.ru/2010/01/26/%D0%BD%D0%B0-%D0%B2%D0%BE%D0%B9%D0%BD%D0%B5-%D0%B3%D0%BB%D0%B0%D0%B2%D0%BD%D0%B0%D1%8F-%D0%BD%D0%B0%D0%B3%D1%80%D0%B0%D0%B4%D0%B0-%E2%80%93-%D1%8D%D1%82%D0%BE-%D0%B6%D0%B8%D0%B7%D0%BD%D1%8C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zaotechestvo.ru/2010/01/16/%d0%bf%d0%b0%d1%80%d1%82%d0%b8%d0%b9%d0%bd%d0%b0%d1%8f-%c2%ab%d0%b8%d1%81%d0%bf%d0%be%d0%b2%d0%b5%d0%b4%d1%8c%c2%bb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hyperlink" Target="http://blog.zaotechestvo.ru/2010/01/16/%d0%bf%d0%b0%d1%80%d1%82%d0%b8%d0%b9%d0%bd%d0%b0%d1%8f-%c2%ab%d0%b8%d1%81%d0%bf%d0%be%d0%b2%d0%b5%d0%b4%d1%8c%c2%bb/m-16-4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20" y="0"/>
            <a:ext cx="7858180" cy="15001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Презентация книги Сергея Геннадьевича  Галицкого 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« Из смерти в жизнь»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www.krupaspb.ru/images/pb_rec/Galickiy_IzSmerti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3441109" cy="48577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http://www.rusvera.mrezha.ru/671/voenn3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000240"/>
            <a:ext cx="3214710" cy="39457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Содержимое 4" descr="http://www.krupaspb.ru/images/pb_rec/Galickiy_IzSmerti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4"/>
            <a:ext cx="3441109" cy="48577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71448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Рассказывает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полковник Владимир Васильевич Осипенко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643470" cy="53578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Я, чуть не плача, радиста прошу: «Ну оживи ты свой ящик!» Вдруг он берёт камень и, шепча молитву: «Помоги, Господи!», бьёт камнем по батарее…  И случилось чудо – рация заработала! Нас услышали, отменили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авианалёт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 доставили аккумуляторы для рации и воду. В окопах на самом деле атеистов нет…</a:t>
            </a:r>
          </a:p>
          <a:p>
            <a:endParaRPr lang="ru-RU" dirty="0"/>
          </a:p>
        </p:txBody>
      </p:sp>
      <p:pic>
        <p:nvPicPr>
          <p:cNvPr id="5" name="Содержимое 4" descr="http://blog.zaotechestvo.ru/wp-content/uploads/2010/01/Ateistov_net-300x187.jpg">
            <a:hlinkClick r:id="rId3"/>
          </p:cNvPr>
          <p:cNvPicPr>
            <a:picLocks noGr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357298"/>
            <a:ext cx="3357586" cy="23177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Рисунок 5" descr="http://pravpiter.ru/pspb/n236/images/72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3643314"/>
            <a:ext cx="3810000" cy="28575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7968" cy="2285992"/>
          </a:xfrm>
        </p:spPr>
        <p:txBody>
          <a:bodyPr>
            <a:noAutofit/>
          </a:bodyPr>
          <a:lstStyle/>
          <a:p>
            <a:pPr algn="ctr"/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Партийная «исповедь»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Вот такая история произошла в Афганистане с моим товарищем – замполитом 334-го отряда армейского спецназа.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857364"/>
            <a:ext cx="4357718" cy="47863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 </a:t>
            </a:r>
            <a:r>
              <a:rPr lang="ru-RU" sz="9600" b="1" i="1" dirty="0" smtClean="0"/>
              <a:t> 		Когда я поехал в Афганистан, я был абсолютно уверен, что меня убьют.   Крестик свой перед границей спрятал в самое надёжное место – в партбилет. И так получилось, что уже в Афганистане я крестик этот потерял!.. И до сих помню, как мне стало жутко и страшно… Но потом крестик нашёлся, и вернулся я домой живым и невредимым.</a:t>
            </a:r>
          </a:p>
          <a:p>
            <a:endParaRPr lang="ru-RU" sz="9600" dirty="0"/>
          </a:p>
        </p:txBody>
      </p:sp>
      <p:pic>
        <p:nvPicPr>
          <p:cNvPr id="5" name="Содержимое 4" descr="http://blog.zaotechestvo.ru/wp-content/uploads/2010/01/M-163-300x203.jpg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28596" y="2071678"/>
            <a:ext cx="3929090" cy="3643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  </a:t>
            </a:r>
            <a:r>
              <a:rPr lang="ru-RU" sz="4400" b="1" i="1" dirty="0" smtClean="0"/>
              <a:t>Рассказ российского солдата:</a:t>
            </a: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214422"/>
            <a:ext cx="4500594" cy="53578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Открыл наугад - 15-й псалом «Храни меня, Боже, ибо я на Тебя уповаю...», потом 40-й: «Господь сохранит и сбережет ему жизнь...»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«Я ничего не делал, псалмы читаю...». 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«Читай дальше!..» Читаю и снова чувствую, что как будто они в душе моей записаны! И тут я осознал, что Бог помогает. Парня откачали, он выжил... </a:t>
            </a:r>
          </a:p>
          <a:p>
            <a:endParaRPr lang="ru-RU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85926"/>
            <a:ext cx="3786214" cy="35719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29264"/>
            <a:ext cx="8229600" cy="12144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800" i="1" dirty="0" smtClean="0"/>
              <a:t>	С 2006 по 2011 годы отец Дмитрий 14 раз ездил в командировки на Северный Кавказ, окрестил более 800 военнослужащих. 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194840" cy="13147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/>
            <a:r>
              <a:rPr lang="ru-RU" sz="2400" b="1" i="1" dirty="0" smtClean="0"/>
              <a:t>Над Чечнёй. Священник  Дмитрий Василенков летит к воюющим солдатам.</a:t>
            </a:r>
            <a:endParaRPr lang="ru-RU" sz="2400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5720" y="285728"/>
            <a:ext cx="4194840" cy="50006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b="1" i="1" dirty="0" smtClean="0"/>
              <a:t>На войне атеистов нет» — с этим высказыванием не поспоришь. На войне очень хочется, чтобы тебя хотя бы на время защитил кто-то более надежный, чем окоп, бруствер или суперсовременный </a:t>
            </a:r>
            <a:r>
              <a:rPr lang="ru-RU" b="1" i="1" dirty="0" err="1" smtClean="0"/>
              <a:t>кевларовый</a:t>
            </a:r>
            <a:r>
              <a:rPr lang="ru-RU" b="1" i="1" dirty="0" smtClean="0"/>
              <a:t> бронежилет. И когда разумные доводы, спасающие от страха, иссякают (а на войне они улетучиваются быстрей, чем пороховой дымок из автоматного ствола), зияющую пустоту в сердце занимает Бог. </a:t>
            </a:r>
          </a:p>
          <a:p>
            <a:endParaRPr lang="ru-RU" dirty="0"/>
          </a:p>
        </p:txBody>
      </p:sp>
      <p:pic>
        <p:nvPicPr>
          <p:cNvPr id="7" name="Содержимое 6" descr="Над Чечнёй. Священник летит к воюющим солдатам.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00240"/>
            <a:ext cx="4214842" cy="292895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14884"/>
            <a:ext cx="8229600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800" i="1" dirty="0" smtClean="0"/>
              <a:t>	Во время двух чеченских военных  кампаний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пятидневной</a:t>
            </a:r>
            <a:r>
              <a:rPr lang="ru-RU" sz="2800" i="1" dirty="0" smtClean="0"/>
              <a:t> войны в Южной Осетии сотни</a:t>
            </a:r>
            <a:br>
              <a:rPr lang="ru-RU" sz="2800" i="1" dirty="0" smtClean="0"/>
            </a:br>
            <a:r>
              <a:rPr lang="ru-RU" sz="2800" i="1" dirty="0" smtClean="0"/>
              <a:t>российских солдат и офицеров приняли Святое Крещение прямо на позициях.  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http://pravpiter.ru/pspb/n245/images/32.jpg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5"/>
            <a:ext cx="3357585" cy="41433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Содержимое 9" descr="http://www.rusvera.mrezha.ru/671/voenn1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28604"/>
            <a:ext cx="4429156" cy="325845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«Из смерти в жизнь…» — книга воспоминаний ветеранов военных кампаний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362216" cy="4429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Я  верю и надеюсь, что каждый прочитавший эту книгу в 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критический</a:t>
            </a: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</a:rPr>
              <a:t> момент вспомнит свидетельства своих ровесников о помощи Божьей в бою, обратится к Нему с молитвой и получит от Господа и Бога нашего Иисуса Христа благодатную помощь.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ru-RU" sz="4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Боже, </a:t>
            </a: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Боже, </a:t>
            </a: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дай им силы, 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смерти всех обереги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кто погиб ты души эти 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себе на небо забери.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Боже</a:t>
            </a:r>
            <a:r>
              <a:rPr lang="ru-RU" sz="44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Боже, </a:t>
            </a: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дай им силы, 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смерти всех обереги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кто погиб ты души эти </a:t>
            </a:r>
            <a:b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себе на небо забери.</a:t>
            </a:r>
          </a:p>
          <a:p>
            <a:pPr algn="ctr"/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643446"/>
            <a:ext cx="8258204" cy="257176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	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5 ноября 2012 в рамках церковно-общественной выставки форума «Православная Русь» состоялось торжественное вручение дипломов и памятных призов лауреатам VII открытого конкурса изданий «Просвещение через книгу».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42852"/>
            <a:ext cx="4023360" cy="8572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</a:rPr>
              <a:t>Лучшая духовно-патриотическая книга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http://pravpiter.ru/pspb/n241/images/41.jpg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57166"/>
            <a:ext cx="4214842" cy="358577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181::1897922" descr="&amp;Vcy;&amp;rcy;&amp;ucy;&amp;chcy;&amp;iecy;&amp;ncy;&amp;icy;&amp;iecy; &amp;ncy;&amp;acy;&amp;gcy;&amp;rcy;&amp;acy;&amp;dcy; &amp;icy; &amp;dcy;&amp;icy;&amp;pcy;&amp;lcy;&amp;ocy;&amp;mcy;&amp;ocy;&amp;vcy; "/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4257676" cy="342902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>Сергей Геннадьевич Галицкий </a:t>
            </a:r>
            <a:br>
              <a:rPr lang="ru-RU" sz="4000" b="1" i="1" dirty="0" smtClean="0"/>
            </a:br>
            <a:r>
              <a:rPr lang="ru-RU" sz="4000" b="1" i="1" dirty="0" smtClean="0"/>
              <a:t>« Из смерти в жизнь»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2132" y="1428736"/>
            <a:ext cx="3361556" cy="52149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i="1" dirty="0" smtClean="0"/>
              <a:t>Книга  открывает читателю неизвестные ранее примеры</a:t>
            </a:r>
          </a:p>
          <a:p>
            <a:r>
              <a:rPr lang="ru-RU" sz="1600" b="1" i="1" dirty="0" smtClean="0"/>
              <a:t>верности Христу Спасителю российских воинов – наших современников.</a:t>
            </a:r>
          </a:p>
          <a:p>
            <a:r>
              <a:rPr lang="ru-RU" sz="1600" b="1" i="1" dirty="0" smtClean="0"/>
              <a:t>Правдивые рассказы непосредственных участников боевых действий в Афганистане и на Кавказе ярко свидетельствуют, что вековые традиции    христолюбивого русского воинства живы и поныне.</a:t>
            </a:r>
          </a:p>
          <a:p>
            <a:r>
              <a:rPr lang="ru-RU" sz="1600" b="1" i="1" dirty="0" smtClean="0"/>
              <a:t>В этой книге читатели впервые познакомятся с уникальными свидетельствами о помощи Божией нашим воинам в реальных боевых ситуациях в Афганистане и на Кавказе.</a:t>
            </a:r>
            <a:endParaRPr lang="ru-RU" sz="1600" b="1" i="1" dirty="0"/>
          </a:p>
        </p:txBody>
      </p:sp>
      <p:pic>
        <p:nvPicPr>
          <p:cNvPr id="5" name="Содержимое 4" descr="http://cs10912.userapi.com/u994332/140083755/x_44dea1b6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4857784" cy="457203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  <p:bldP spid="4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14290"/>
            <a:ext cx="4051964" cy="26432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«Отпустил уцелевших Илья Муромец: «Ступайте домой, несите весть, что Святая Русь не пуста стоит, есть на Руси могучие богатыри. Пусть об этом враги подумают». И ныне Россия не пуста стоит - пусть враги помнят!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357166"/>
            <a:ext cx="4071966" cy="61436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633222" indent="-514350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	</a:t>
            </a:r>
            <a:r>
              <a:rPr lang="ru-RU" sz="11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33222" indent="-514350" algn="ctr">
              <a:buNone/>
            </a:pPr>
            <a:r>
              <a:rPr lang="ru-RU" sz="11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«Нет больше той любви, как душу свою положить за </a:t>
            </a:r>
            <a:r>
              <a:rPr lang="ru-RU" sz="14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</a:t>
            </a:r>
            <a:r>
              <a:rPr lang="ru-RU" sz="1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своя». Так наши воины всегда жили и побеждали - и Россия наша потому всегда стояла и стоять будет. </a:t>
            </a:r>
            <a:br>
              <a:rPr lang="ru-RU" sz="1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11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&amp;Kcy;&amp;ocy;&amp;ocy;&amp;rcy;&amp;dcy;&amp;icy;&amp;ncy;&amp;acy;&amp;tscy;&amp;icy;&amp;ocy;&amp;ncy;&amp;ncy;&amp;ycy;&amp;jcy; &amp;scy;&amp;ocy;&amp;vcy;&amp;iecy;&amp;tcy; &amp;Vcy;&amp;Pcy;&amp;Kcy; &amp;Scy;&amp;Pcy;&amp;bcy; &amp;IEcy;&amp;pcy;&amp;acy;&amp;rcy;&amp;khcy;&amp;icy;&amp;icy;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43248"/>
            <a:ext cx="4071966" cy="32861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6778"/>
            <a:ext cx="8572560" cy="121195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002060"/>
                </a:solidFill>
              </a:rPr>
              <a:t>Помни о Боге, и Он тебя не оставит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endParaRPr lang="ru-RU" sz="1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714488"/>
            <a:ext cx="8153400" cy="48577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О своём личном опыте от первого лица   рассказывают заслуженные офицеры Вооружённых сил Советского Союза и России: Герой России полковник ВДВ </a:t>
            </a:r>
            <a:r>
              <a:rPr lang="ru-RU" sz="2400" b="1" i="1" dirty="0" smtClean="0">
                <a:solidFill>
                  <a:srgbClr val="C00000"/>
                </a:solidFill>
              </a:rPr>
              <a:t>Г.В. Анашкин</a:t>
            </a:r>
            <a:r>
              <a:rPr lang="ru-RU" sz="2400" b="1" i="1" dirty="0" smtClean="0">
                <a:solidFill>
                  <a:srgbClr val="002060"/>
                </a:solidFill>
              </a:rPr>
              <a:t>, Герой России   майор МВД   </a:t>
            </a:r>
            <a:r>
              <a:rPr lang="ru-RU" sz="2400" b="1" i="1" dirty="0" smtClean="0">
                <a:solidFill>
                  <a:srgbClr val="C00000"/>
                </a:solidFill>
              </a:rPr>
              <a:t>И.С. Задорожный</a:t>
            </a:r>
            <a:r>
              <a:rPr lang="ru-RU" sz="2400" b="1" i="1" dirty="0" smtClean="0">
                <a:solidFill>
                  <a:srgbClr val="002060"/>
                </a:solidFill>
              </a:rPr>
              <a:t>, кавалер ордена Красного Знамени, ордена Красной Звезды и ордена Мужества полковник медицинской службы    </a:t>
            </a:r>
            <a:r>
              <a:rPr lang="ru-RU" sz="2400" b="1" i="1" dirty="0" smtClean="0">
                <a:solidFill>
                  <a:srgbClr val="C00000"/>
                </a:solidFill>
              </a:rPr>
              <a:t>В.О. </a:t>
            </a:r>
            <a:r>
              <a:rPr lang="ru-RU" sz="2400" b="1" i="1" dirty="0" err="1" smtClean="0">
                <a:solidFill>
                  <a:srgbClr val="C00000"/>
                </a:solidFill>
              </a:rPr>
              <a:t>Сидельников</a:t>
            </a:r>
            <a:r>
              <a:rPr lang="ru-RU" sz="2400" b="1" i="1" dirty="0" smtClean="0">
                <a:solidFill>
                  <a:srgbClr val="002060"/>
                </a:solidFill>
              </a:rPr>
              <a:t>, кавалер двух орденов Красной Звезды полковник ВДВ    </a:t>
            </a:r>
            <a:r>
              <a:rPr lang="ru-RU" sz="2400" b="1" i="1" dirty="0" smtClean="0">
                <a:solidFill>
                  <a:srgbClr val="C00000"/>
                </a:solidFill>
              </a:rPr>
              <a:t>В.В. Осипенко</a:t>
            </a:r>
            <a:r>
              <a:rPr lang="ru-RU" sz="2400" b="1" i="1" dirty="0" smtClean="0">
                <a:solidFill>
                  <a:srgbClr val="002060"/>
                </a:solidFill>
              </a:rPr>
              <a:t>, кавалер ордена Красной Звезды и двух орденов Мужества,    легендарный лётчик армейской авиации полковник </a:t>
            </a:r>
            <a:r>
              <a:rPr lang="ru-RU" sz="2400" b="1" i="1" dirty="0" smtClean="0">
                <a:solidFill>
                  <a:srgbClr val="C00000"/>
                </a:solidFill>
              </a:rPr>
              <a:t>В.А. Господ</a:t>
            </a:r>
            <a:r>
              <a:rPr lang="ru-RU" sz="2400" b="1" i="1" dirty="0" smtClean="0">
                <a:solidFill>
                  <a:srgbClr val="002060"/>
                </a:solidFill>
              </a:rPr>
              <a:t>, кавалер  ордена Мужества подполковник морской пехоты </a:t>
            </a:r>
            <a:r>
              <a:rPr lang="ru-RU" sz="2400" b="1" i="1" dirty="0" smtClean="0">
                <a:solidFill>
                  <a:srgbClr val="C00000"/>
                </a:solidFill>
              </a:rPr>
              <a:t>А.М. Лебедев </a:t>
            </a:r>
            <a:r>
              <a:rPr lang="ru-RU" sz="2400" b="1" i="1" dirty="0" smtClean="0">
                <a:solidFill>
                  <a:srgbClr val="002060"/>
                </a:solidFill>
              </a:rPr>
              <a:t> и другие.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9288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/>
              <a:t>Из смерти в жизнь</a:t>
            </a:r>
            <a:br>
              <a:rPr lang="ru-RU" sz="3100" b="1" i="1" dirty="0" smtClean="0"/>
            </a:br>
            <a:r>
              <a:rPr lang="ru-RU" sz="3100" b="1" i="1" dirty="0" smtClean="0"/>
              <a:t>О Божьей помощи на войне и явлении Богородицы в Афганистане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4593174" cy="50720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		 Господь ведёт тем путём, каким ведёт. Прежде я не понимал, к чему всё делается, но недавно стал прозревать, зачем вдруг Господь меня на эту армейскую стезю направил. Это когда сам стал поводом для того, чтобы мир узнал о явлении Божией Матери в Афганистане. И моя главная задача – уразуметь, что от меня хочет Господь вот в этой части – чтобы исполнить Его волю максимально точно. Тут не высокие слова, а вижу воочию…</a:t>
            </a:r>
          </a:p>
          <a:p>
            <a:endParaRPr lang="ru-RU" sz="700" dirty="0"/>
          </a:p>
        </p:txBody>
      </p:sp>
      <p:pic>
        <p:nvPicPr>
          <p:cNvPr id="5" name="Содержимое 4" descr="Чечня. Разведчики спецназа в бою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00174"/>
            <a:ext cx="3500462" cy="48577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22145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Михаил СИЗОВ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ЯВЛЕНИЕ БОГОРОДИЦЫ В АФГАНИСТАНЕ</a:t>
            </a:r>
            <a:b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Рассказывает старшина запаса Виктор Михайлович Чередниченко: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00430" y="1643050"/>
            <a:ext cx="5429288" cy="52149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i="1" dirty="0" smtClean="0"/>
              <a:t>		</a:t>
            </a:r>
            <a:r>
              <a:rPr lang="ru-RU" sz="9600" b="1" i="1" dirty="0" smtClean="0">
                <a:solidFill>
                  <a:schemeClr val="tx2">
                    <a:lumMod val="50000"/>
                  </a:schemeClr>
                </a:solidFill>
              </a:rPr>
              <a:t>Я могу рассказать про Афганистан очень многое. За полтора года службы только подрывался пять раз: и на фугасах, и на противотанковых минах.   Но ты живой. И понимаешь, что это чья-то рука тебя спасает, чья-то сила помогает тебе выжить. Именно поэтому я свидетельствую о силе материнских молитв и о помощи Божьей по этим молитвам. Благодаря этой помощи выжил сам и выжили многие ребята. Я никогда не отойду от православной веры. Призываю веровать, ибо Бог есть всё!</a:t>
            </a:r>
          </a:p>
          <a:p>
            <a:endParaRPr lang="ru-RU" dirty="0"/>
          </a:p>
        </p:txBody>
      </p:sp>
      <p:pic>
        <p:nvPicPr>
          <p:cNvPr id="5" name="Содержимое 4" descr="Образ Богородицы *Экономисса*, явленный в Афганистане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85926"/>
            <a:ext cx="3000396" cy="43577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-428652"/>
            <a:ext cx="7504960" cy="400052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История бывшего офицера Советской Армии </a:t>
            </a:r>
            <a:r>
              <a:rPr lang="ru-RU" sz="2800" b="1" i="1" dirty="0" smtClean="0"/>
              <a:t>военврача Владимира Олеговича </a:t>
            </a:r>
            <a:r>
              <a:rPr lang="ru-RU" sz="2800" b="1" i="1" dirty="0" err="1" smtClean="0"/>
              <a:t>Сидельникова</a:t>
            </a:r>
            <a:r>
              <a:rPr lang="ru-RU" sz="2800" b="1" i="1" dirty="0" smtClean="0"/>
              <a:t>.  Из </a:t>
            </a:r>
            <a:r>
              <a:rPr lang="ru-RU" sz="3200" b="1" i="1" dirty="0" smtClean="0"/>
              <a:t>ада.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115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428736"/>
            <a:ext cx="5715040" cy="5286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... «И я понял, что так выглядит ад.  Вот там в Бога я и уверовал».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«Я боялся, что во время боя духи закинут гранату в яму. Это ж секундное дело: чеку выдернул, раз...» Но Бог спас.</a:t>
            </a:r>
          </a:p>
          <a:p>
            <a:endParaRPr lang="ru-RU" sz="3600" dirty="0"/>
          </a:p>
        </p:txBody>
      </p:sp>
      <p:pic>
        <p:nvPicPr>
          <p:cNvPr id="5" name="Содержимое 4" descr="http://www.rusvera.mrezha.ru/671/voenn4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928802"/>
            <a:ext cx="2786081" cy="406083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Владимир Господ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Заслуженный офицер: 699 боевых вылетов в Афганистане, 327 вылетов в Чечне и 32 захода на реактор Чернобыльской АЭС в первую же неделю после аварии.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14744" y="1714488"/>
            <a:ext cx="5218944" cy="47863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sz="4400" dirty="0" smtClean="0"/>
          </a:p>
          <a:p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тому времени я выполнял уже то ли четвёртый, то ли пятый заход и удивлялся: как это до сих пор меня не сшибли! И неожиданно у вертолёта появилась какая-то дополнительная аэродинамическая сила – Божественная. Я сел, мы высадили десант, и он выполнил задачу. Именно тогда в Бога я и поверил».</a:t>
            </a:r>
            <a:endParaRPr lang="ru-RU" sz="3600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www.rusvera.mrezha.ru/671/voenn5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71678"/>
            <a:ext cx="2643206" cy="3643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319</TotalTime>
  <Words>602</Words>
  <Application>Microsoft Office PowerPoint</Application>
  <PresentationFormat>Экран (4:3)</PresentationFormat>
  <Paragraphs>42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Презентация книги Сергея Геннадьевича  Галицкого  « Из смерти в жизнь»</vt:lpstr>
      <vt:lpstr> 5 ноября 2012 в рамках церковно-общественной выставки форума «Православная Русь» состоялось торжественное вручение дипломов и памятных призов лауреатам VII открытого конкурса изданий «Просвещение через книгу». </vt:lpstr>
      <vt:lpstr>Сергей Геннадьевич Галицкий  « Из смерти в жизнь»</vt:lpstr>
      <vt:lpstr>Слайд 4</vt:lpstr>
      <vt:lpstr>Помни о Боге, и Он тебя не оставит </vt:lpstr>
      <vt:lpstr>Из смерти в жизнь О Божьей помощи на войне и явлении Богородицы в Афганистане </vt:lpstr>
      <vt:lpstr>Михаил СИЗОВ ЯВЛЕНИЕ БОГОРОДИЦЫ В АФГАНИСТАНЕ Рассказывает старшина запаса Виктор Михайлович Чередниченко: </vt:lpstr>
      <vt:lpstr>История бывшего офицера Советской Армии военврача Владимира Олеговича Сидельникова.  Из ада. </vt:lpstr>
      <vt:lpstr>Владимир Господ. Заслуженный офицер: 699 боевых вылетов в Афганистане, 327 вылетов в Чечне и 32 захода на реактор Чернобыльской АЭС в первую же неделю после аварии. </vt:lpstr>
      <vt:lpstr>Рассказывает полковник Владимир Васильевич Осипенко: </vt:lpstr>
      <vt:lpstr>Партийная «исповедь» Вот такая история произошла в Афганистане с моим товарищем – замполитом 334-го отряда армейского спецназа. </vt:lpstr>
      <vt:lpstr>  Рассказ российского солдата:</vt:lpstr>
      <vt:lpstr> С 2006 по 2011 годы отец Дмитрий 14 раз ездил в командировки на Северный Кавказ, окрестил более 800 военнослужащих. </vt:lpstr>
      <vt:lpstr> Во время двух чеченских военных  кампаний и пятидневной войны в Южной Осетии сотни российских солдат и офицеров приняли Святое Крещение прямо на позициях.  </vt:lpstr>
      <vt:lpstr>«Из смерти в жизнь…» — книга воспоминаний ветеранов военных кампаний 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ноябре 2012 года 1-я часть книги С.Галицкого «Из смерти в жизнь...» стала победителем VII Всероссийского конкурса «Просвещение через книгу» в номинации «Лучшая духовно-патриотическая книга». </dc:title>
  <dc:creator>Светлана</dc:creator>
  <cp:lastModifiedBy>Светлана</cp:lastModifiedBy>
  <cp:revision>34</cp:revision>
  <dcterms:created xsi:type="dcterms:W3CDTF">2013-02-23T16:27:10Z</dcterms:created>
  <dcterms:modified xsi:type="dcterms:W3CDTF">2013-07-11T18:02:18Z</dcterms:modified>
</cp:coreProperties>
</file>