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5" r:id="rId5"/>
    <p:sldId id="277" r:id="rId6"/>
    <p:sldId id="258" r:id="rId7"/>
    <p:sldId id="278" r:id="rId8"/>
    <p:sldId id="259" r:id="rId9"/>
    <p:sldId id="279" r:id="rId10"/>
    <p:sldId id="281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2CA"/>
    <a:srgbClr val="844877"/>
    <a:srgbClr val="0B0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aderon.ru/book/246/previe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youtube.com/watch?v=t8WfvD6fk3Y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.ru/LITRA/NEKRASOW/moroz.tx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8137" y="260648"/>
            <a:ext cx="7772400" cy="443711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«История появления Деда Мороза и Снегурочки»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8819" y="5934670"/>
            <a:ext cx="774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Разработал: учитель технологии МБОУ г. Мурманска СОШ №28</a:t>
            </a:r>
          </a:p>
          <a:p>
            <a:pPr algn="r"/>
            <a:r>
              <a:rPr lang="ru-RU" dirty="0" smtClean="0"/>
              <a:t>Макаренко Н.Е.</a:t>
            </a:r>
          </a:p>
          <a:p>
            <a:pPr algn="r"/>
            <a:r>
              <a:rPr lang="ru-RU" dirty="0" smtClean="0"/>
              <a:t>2014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9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28713"/>
            <a:ext cx="7772400" cy="5429287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Спасибо за внимание!</a:t>
            </a:r>
            <a:b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Волшебного Нового Года!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0" y="2060848"/>
            <a:ext cx="4320480" cy="364829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В средние века твердо установился обычай: в День Святого Николая, 19 декабря, дарить детям подарки, именно так и поступал сам святой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 descr="C:\Users\Наташенька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0319"/>
            <a:ext cx="3925218" cy="542877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3348" y="4869160"/>
            <a:ext cx="8538012" cy="183789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П</a:t>
            </a:r>
            <a:r>
              <a:rPr lang="ru-RU" b="1" dirty="0" smtClean="0"/>
              <a:t>рототипом </a:t>
            </a:r>
            <a:r>
              <a:rPr lang="ru-RU" b="1" dirty="0"/>
              <a:t>нашего Деда Мороза был восточнославянский дух холода Трескун, или, как его еще называли, </a:t>
            </a:r>
            <a:r>
              <a:rPr lang="ru-RU" b="1" dirty="0" err="1" smtClean="0"/>
              <a:t>Студенец</a:t>
            </a:r>
            <a:endParaRPr lang="ru-RU" b="1" dirty="0"/>
          </a:p>
        </p:txBody>
      </p:sp>
      <p:pic>
        <p:nvPicPr>
          <p:cNvPr id="2050" name="Picture 2" descr="C:\Users\Наташенька\Desktop\0_95c2e_4b14e8a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8" t="8663" r="5329" b="8663"/>
          <a:stretch/>
        </p:blipFill>
        <p:spPr bwMode="auto">
          <a:xfrm>
            <a:off x="5282786" y="836712"/>
            <a:ext cx="3602055" cy="36020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Наташенька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9937"/>
            <a:ext cx="4499991" cy="34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енька\Desktop\31546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3" y="341666"/>
            <a:ext cx="3342481" cy="44310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2840" y="4894101"/>
            <a:ext cx="8661648" cy="19770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В литературной обработке Мороз Иванович появился в 1840 году в сборнике </a:t>
            </a:r>
            <a:r>
              <a:rPr lang="ru-RU" b="1" dirty="0" smtClean="0"/>
              <a:t>"</a:t>
            </a:r>
            <a:r>
              <a:rPr lang="ru-RU" b="1" dirty="0"/>
              <a:t>Детские сказки дедушки </a:t>
            </a:r>
            <a:r>
              <a:rPr lang="ru-RU" b="1" dirty="0" err="1"/>
              <a:t>Иринея</a:t>
            </a:r>
            <a:r>
              <a:rPr lang="ru-RU" b="1" dirty="0"/>
              <a:t>" В. Ф. </a:t>
            </a:r>
            <a:r>
              <a:rPr lang="ru-RU" b="1" dirty="0" smtClean="0"/>
              <a:t>Одоевского</a:t>
            </a:r>
            <a:endParaRPr lang="ru-RU" b="1" dirty="0"/>
          </a:p>
        </p:txBody>
      </p:sp>
      <p:pic>
        <p:nvPicPr>
          <p:cNvPr id="1026" name="Picture 2" descr="C:\Users\Наташенька\Desktop\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7228"/>
            <a:ext cx="4353644" cy="402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24503" y="1700808"/>
            <a:ext cx="4428471" cy="39604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В поэме же Некрасова "Мороз Красный нос" главный герой злой, любящий "кровь вымораживать в жилах и мозг в голове леденить</a:t>
            </a:r>
            <a:r>
              <a:rPr lang="ru-RU" b="1" dirty="0" smtClean="0"/>
              <a:t>"</a:t>
            </a:r>
            <a:endParaRPr lang="ru-RU" b="1" dirty="0"/>
          </a:p>
        </p:txBody>
      </p:sp>
      <p:pic>
        <p:nvPicPr>
          <p:cNvPr id="4098" name="Picture 2" descr="C:\Users\Наташенька\Desktop\4f07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6136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468052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В детской поэзии конца XIX века Дед Мороз - добрый волшебник. К началу ХХ века образ Деда Мороза как доброго дарителя елок и подарков окончательно закрепился. </a:t>
            </a:r>
          </a:p>
        </p:txBody>
      </p:sp>
      <p:pic>
        <p:nvPicPr>
          <p:cNvPr id="5122" name="Picture 2" descr="C:\Users\Наташенька\Desktop\59f2ebd759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569993" cy="49400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шенька\Desktop\File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r="11735" b="4077"/>
          <a:stretch/>
        </p:blipFill>
        <p:spPr bwMode="auto">
          <a:xfrm>
            <a:off x="5905500" y="288816"/>
            <a:ext cx="3001108" cy="54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шенька\Desktop\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1611"/>
            <a:ext cx="3238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шенька\Desktop\Event_595_IufbSErGbCi5kKxcSJIP3uJ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7470" r="7167" b="7039"/>
          <a:stretch/>
        </p:blipFill>
        <p:spPr bwMode="auto">
          <a:xfrm>
            <a:off x="147608" y="301247"/>
            <a:ext cx="2900392" cy="44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Снегурочка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1847852" cy="483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Наталья\Учеба\Снегурочка\125874~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571612"/>
            <a:ext cx="2915946" cy="4857784"/>
          </a:xfrm>
          <a:prstGeom prst="rect">
            <a:avLst/>
          </a:prstGeom>
          <a:noFill/>
        </p:spPr>
      </p:pic>
      <p:pic>
        <p:nvPicPr>
          <p:cNvPr id="3076" name="Picture 4" descr="D:\Наталья\Учеба\Снегурочка\___1_~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5" y="1626448"/>
            <a:ext cx="2286016" cy="496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3518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+mn-lt"/>
              </a:rPr>
              <a:t>Опера Римского-Корсакова «Снегурочка»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47115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http://muzofon.com/search/</a:t>
            </a:r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Римский%20Корсаков%20Опера%20снегурочка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C:\Users\Наташенька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1" y="2202605"/>
            <a:ext cx="8530835" cy="42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158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«История появления Деда Мороза и Снегурочки»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Снегурочка</vt:lpstr>
      <vt:lpstr>Опера Римского-Корсакова «Снегурочка»</vt:lpstr>
      <vt:lpstr>Презентация PowerPoint</vt:lpstr>
      <vt:lpstr>Спасибо за внимание! Волшебного Нового Года!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«Новогодние костюмы для Деда Мороза и Снегурочки»</dc:title>
  <dc:creator>Макаренко</dc:creator>
  <cp:lastModifiedBy>Наташенька</cp:lastModifiedBy>
  <cp:revision>26</cp:revision>
  <dcterms:created xsi:type="dcterms:W3CDTF">2008-12-05T17:50:32Z</dcterms:created>
  <dcterms:modified xsi:type="dcterms:W3CDTF">2014-12-15T08:10:17Z</dcterms:modified>
</cp:coreProperties>
</file>