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10" r:id="rId2"/>
    <p:sldId id="304" r:id="rId3"/>
    <p:sldId id="298" r:id="rId4"/>
    <p:sldId id="265" r:id="rId5"/>
    <p:sldId id="279" r:id="rId6"/>
    <p:sldId id="260" r:id="rId7"/>
    <p:sldId id="268" r:id="rId8"/>
    <p:sldId id="262" r:id="rId9"/>
    <p:sldId id="257" r:id="rId10"/>
    <p:sldId id="261" r:id="rId11"/>
    <p:sldId id="259" r:id="rId12"/>
    <p:sldId id="258" r:id="rId13"/>
    <p:sldId id="284" r:id="rId14"/>
    <p:sldId id="273" r:id="rId15"/>
    <p:sldId id="296" r:id="rId16"/>
    <p:sldId id="276" r:id="rId17"/>
    <p:sldId id="275" r:id="rId18"/>
    <p:sldId id="271" r:id="rId19"/>
    <p:sldId id="272" r:id="rId20"/>
    <p:sldId id="287" r:id="rId21"/>
    <p:sldId id="277" r:id="rId22"/>
    <p:sldId id="282" r:id="rId23"/>
    <p:sldId id="280" r:id="rId24"/>
    <p:sldId id="281" r:id="rId25"/>
    <p:sldId id="288" r:id="rId26"/>
    <p:sldId id="266" r:id="rId27"/>
    <p:sldId id="283" r:id="rId28"/>
    <p:sldId id="264" r:id="rId29"/>
    <p:sldId id="300" r:id="rId30"/>
    <p:sldId id="289" r:id="rId31"/>
    <p:sldId id="299" r:id="rId32"/>
    <p:sldId id="294" r:id="rId33"/>
    <p:sldId id="308" r:id="rId34"/>
    <p:sldId id="307" r:id="rId35"/>
    <p:sldId id="31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0" autoAdjust="0"/>
    <p:restoredTop sz="97682" autoAdjust="0"/>
  </p:normalViewPr>
  <p:slideViewPr>
    <p:cSldViewPr>
      <p:cViewPr>
        <p:scale>
          <a:sx n="100" d="100"/>
          <a:sy n="100" d="100"/>
        </p:scale>
        <p:origin x="-504" y="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8E929-511C-492B-8293-B4D60111E582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B078A-F7B4-43D5-A02A-6A939C1CB7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7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B078A-F7B4-43D5-A02A-6A939C1CB76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39F0-3C58-42AE-88E5-4868B2C40A1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4DC5-4938-41F8-95EB-DB0FD2701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39F0-3C58-42AE-88E5-4868B2C40A1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4DC5-4938-41F8-95EB-DB0FD2701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39F0-3C58-42AE-88E5-4868B2C40A1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4DC5-4938-41F8-95EB-DB0FD2701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39F0-3C58-42AE-88E5-4868B2C40A1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4DC5-4938-41F8-95EB-DB0FD2701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39F0-3C58-42AE-88E5-4868B2C40A1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4DC5-4938-41F8-95EB-DB0FD2701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39F0-3C58-42AE-88E5-4868B2C40A1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4DC5-4938-41F8-95EB-DB0FD2701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39F0-3C58-42AE-88E5-4868B2C40A1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4DC5-4938-41F8-95EB-DB0FD2701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39F0-3C58-42AE-88E5-4868B2C40A1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4DC5-4938-41F8-95EB-DB0FD2701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39F0-3C58-42AE-88E5-4868B2C40A1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4DC5-4938-41F8-95EB-DB0FD2701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39F0-3C58-42AE-88E5-4868B2C40A1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4DC5-4938-41F8-95EB-DB0FD2701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39F0-3C58-42AE-88E5-4868B2C40A1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A4DC5-4938-41F8-95EB-DB0FD2701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39F0-3C58-42AE-88E5-4868B2C40A16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A4DC5-4938-41F8-95EB-DB0FD2701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00702"/>
            <a:ext cx="5486400" cy="785818"/>
          </a:xfrm>
        </p:spPr>
        <p:txBody>
          <a:bodyPr>
            <a:noAutofit/>
          </a:bodyPr>
          <a:lstStyle/>
          <a:p>
            <a:r>
              <a:rPr lang="ru-RU" sz="5400" dirty="0" smtClean="0"/>
              <a:t>    Космический </a:t>
            </a:r>
            <a:endParaRPr lang="ru-RU" sz="5400" dirty="0"/>
          </a:p>
        </p:txBody>
      </p:sp>
      <p:pic>
        <p:nvPicPr>
          <p:cNvPr id="5" name="Рисунок 4" descr="tcloudsl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1373" b="21373"/>
          <a:stretch>
            <a:fillRect/>
          </a:stretch>
        </p:blipFill>
        <p:spPr>
          <a:xfrm>
            <a:off x="642910" y="142852"/>
            <a:ext cx="7858180" cy="5357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43644"/>
            <a:ext cx="5486400" cy="571504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           пейзаж</a:t>
            </a:r>
            <a:endParaRPr lang="ru-RU" sz="54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cuments and Settings\Admin\Рабочий стол\откр.урок 6а\august2009-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cuments and Settings\Admin\Рабочий стол\откр.урок 6а\178_SentinelsOfAnta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291"/>
            <a:ext cx="9144000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Admin\Рабочий стол\откр.урок 6а\LO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0"/>
            <a:ext cx="9787006" cy="71437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Documents and Settings\Admin\Рабочий стол\откр.урок 6а\затерянный ми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864397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Documents and Settings\Admin\Рабочий стол\откр.урок 6а\randevou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70119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рус потерянный вертол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Documents and Settings\Admin\Рабочий стол\откр.урок 6а\голубой карл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Documents and Settings\Admin\Рабочий стол\откр.урок 6а\астерои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79388" y="0"/>
            <a:ext cx="932338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cuments and Settings\Admin\Рабочий стол\откр.урок 6а\phob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-6929510"/>
            <a:ext cx="9144000" cy="1378751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Documents and Settings\Admin\Рабочий стол\откр.урок 6а\pres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9224963" cy="700092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30014"/>
          </a:xfrm>
        </p:spPr>
        <p:txBody>
          <a:bodyPr>
            <a:noAutofit/>
          </a:bodyPr>
          <a:lstStyle/>
          <a:p>
            <a:r>
              <a:rPr lang="ru-RU" sz="3200" dirty="0" smtClean="0"/>
              <a:t>                        АРТЕМЬЕВ </a:t>
            </a:r>
          </a:p>
          <a:p>
            <a:r>
              <a:rPr lang="ru-RU" sz="2400" dirty="0" smtClean="0"/>
              <a:t>                         ЭДУАРД НИКОЛАЕВИЧ</a:t>
            </a:r>
            <a:endParaRPr lang="ru-RU" sz="2400" dirty="0"/>
          </a:p>
        </p:txBody>
      </p:sp>
      <p:pic>
        <p:nvPicPr>
          <p:cNvPr id="1026" name="Picture 2" descr="H:\откр.урок 6а\фото\начало\3013637_2685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5832648" cy="537321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Documents and Settings\Admin\Рабочий стол\откр.урок 6а\unihor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357742"/>
            <a:ext cx="9001156" cy="1193014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Documents and Settings\Admin\Рабочий стол\откр.урок 6а\долина туман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Documents and Settings\Admin\Рабочий стол\откр.урок 6а\темная сторо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3188" y="-458788"/>
            <a:ext cx="9207501" cy="73167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Documents and Settings\Admin\Рабочий стол\откр.урок 6а\око ми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ocuments and Settings\Admin\Рабочий стол\откр.урок 6а\путь коме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00230" y="0"/>
            <a:ext cx="1064422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15_FireSanctu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Documents and Settings\Admin\Рабочий стол\откр.урок 6а\127_Moonrise4BYB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Documents and Settings\Admin\Рабочий стол\откр.урок 6а\парящие острова пандор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2837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cuments and Settings\Admin\Рабочий стол\откр.урок 6а\clouds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emiev_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0"/>
            <a:ext cx="9286908" cy="642939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dward &amp; Synthi 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14377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dward &amp; Nikita Mikhalkov 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42900"/>
            <a:ext cx="9429784" cy="678661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dward &amp; Nikol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5784" y="0"/>
            <a:ext cx="9572692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Admin\Рабочий стол\откр.урок 6а\фото\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0"/>
            <a:ext cx="4090988" cy="664370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ocuments and Settings\Admin\Рабочий стол\откр.урок 6а\фото\Bankoboev.Ru_gruppa_kor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23875" y="1905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10546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Презентация выполнена учителем музыки  ГБОУ школы №589 </a:t>
            </a:r>
            <a:r>
              <a:rPr lang="ru-RU" sz="2800" dirty="0" err="1" smtClean="0"/>
              <a:t>г.Санкт</a:t>
            </a:r>
            <a:r>
              <a:rPr lang="ru-RU" sz="2800" dirty="0" smtClean="0"/>
              <a:t>-Петербурга</a:t>
            </a:r>
            <a:br>
              <a:rPr lang="ru-RU" sz="2800" dirty="0" smtClean="0"/>
            </a:br>
            <a:r>
              <a:rPr lang="ru-RU" sz="2800" dirty="0" smtClean="0"/>
              <a:t>Боровик Е.Д.</a:t>
            </a:r>
            <a:br>
              <a:rPr lang="ru-RU" sz="2800" dirty="0" smtClean="0"/>
            </a:br>
            <a:r>
              <a:rPr lang="ru-RU" sz="2800" dirty="0" smtClean="0"/>
              <a:t>В создании использованы ресурсы интернета:</a:t>
            </a:r>
            <a:br>
              <a:rPr lang="ru-RU" sz="2800" dirty="0" smtClean="0"/>
            </a:br>
            <a:r>
              <a:rPr lang="ru-RU" sz="2800" dirty="0" smtClean="0"/>
              <a:t>Иллюстрации картин художников</a:t>
            </a:r>
            <a:br>
              <a:rPr lang="ru-RU" sz="2800" dirty="0" smtClean="0"/>
            </a:br>
            <a:r>
              <a:rPr lang="ru-RU" sz="2800" dirty="0" smtClean="0"/>
              <a:t>Крайнева, французских, американских.</a:t>
            </a:r>
            <a:br>
              <a:rPr lang="ru-RU" sz="2800" dirty="0" smtClean="0"/>
            </a:br>
            <a:r>
              <a:rPr lang="ru-RU" sz="2800" dirty="0" smtClean="0"/>
              <a:t>Фото композитора </a:t>
            </a:r>
            <a:r>
              <a:rPr lang="ru-RU" sz="2800" dirty="0" err="1" smtClean="0"/>
              <a:t>Э.Н.Артемьева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01182947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cuments and Settings\Admin\Рабочий стол\откр.урок 6а\1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71536" y="-857280"/>
            <a:ext cx="10572824" cy="828680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ocuments and Settings\Admin\Рабочий стол\откр.урок 6а\красный гига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 and Settings\Admin\Рабочий стол\откр.урок 6а\aa-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28718"/>
            <a:ext cx="8929718" cy="807244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Documents and Settings\Admin\Рабочий стол\откр.урок 6а\new-0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cuments and Settings\Admin\Рабочий стол\откр.урок 6а\Cr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-1571660"/>
            <a:ext cx="10358510" cy="91074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 and Settings\Admin\Рабочий стол\откр.урок 6а\moon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4325" y="-107950"/>
            <a:ext cx="9467850" cy="69659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</TotalTime>
  <Words>52</Words>
  <Application>Microsoft Office PowerPoint</Application>
  <PresentationFormat>Экран (4:3)</PresentationFormat>
  <Paragraphs>39</Paragraphs>
  <Slides>35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    Космический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выполнена учителем музыки  ГБОУ школы №589 г.Санкт-Петербурга Боровик Е.Д. В создании использованы ресурсы интернета: Иллюстрации картин художников Крайнева, французских, американских. Фото композитора Э.Н.Артемьева.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Helen Borovik</cp:lastModifiedBy>
  <cp:revision>71</cp:revision>
  <dcterms:created xsi:type="dcterms:W3CDTF">2011-02-06T16:16:49Z</dcterms:created>
  <dcterms:modified xsi:type="dcterms:W3CDTF">2013-06-16T19:04:16Z</dcterms:modified>
</cp:coreProperties>
</file>