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75" r:id="rId11"/>
    <p:sldId id="277" r:id="rId12"/>
    <p:sldId id="276" r:id="rId13"/>
    <p:sldId id="265" r:id="rId14"/>
    <p:sldId id="25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66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B84A7-7310-452D-A013-980A43571D3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16F71-8BD2-4B47-9B28-9E40BF0FF98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5400" dirty="0" smtClean="0"/>
            <a:t>ИКТ</a:t>
          </a:r>
          <a:endParaRPr lang="ru-RU" sz="5400" dirty="0"/>
        </a:p>
      </dgm:t>
    </dgm:pt>
    <dgm:pt modelId="{CB1750B0-94DA-446A-A3E7-867BFD838C79}" type="parTrans" cxnId="{7DC048BB-EB69-407D-993C-109D1AC71641}">
      <dgm:prSet/>
      <dgm:spPr/>
      <dgm:t>
        <a:bodyPr/>
        <a:lstStyle/>
        <a:p>
          <a:endParaRPr lang="ru-RU"/>
        </a:p>
      </dgm:t>
    </dgm:pt>
    <dgm:pt modelId="{C5C7F36D-D846-47D5-9A31-2099BABB7719}" type="sibTrans" cxnId="{7DC048BB-EB69-407D-993C-109D1AC71641}">
      <dgm:prSet/>
      <dgm:spPr/>
      <dgm:t>
        <a:bodyPr/>
        <a:lstStyle/>
        <a:p>
          <a:endParaRPr lang="ru-RU"/>
        </a:p>
      </dgm:t>
    </dgm:pt>
    <dgm:pt modelId="{41B7F6A9-66DC-4057-817D-5FBCCD89B897}">
      <dgm:prSet phldrT="[Текст]" custT="1"/>
      <dgm:spPr/>
      <dgm:t>
        <a:bodyPr/>
        <a:lstStyle/>
        <a:p>
          <a:r>
            <a:rPr lang="ru-RU" sz="2000" dirty="0" smtClean="0"/>
            <a:t>Видеоряд</a:t>
          </a:r>
          <a:endParaRPr lang="ru-RU" sz="2000" dirty="0"/>
        </a:p>
      </dgm:t>
    </dgm:pt>
    <dgm:pt modelId="{7E724434-B326-410F-B6B0-821C1AEF0344}" type="parTrans" cxnId="{5497CE38-79B9-4592-B042-5D96A45D55F9}">
      <dgm:prSet/>
      <dgm:spPr/>
      <dgm:t>
        <a:bodyPr/>
        <a:lstStyle/>
        <a:p>
          <a:endParaRPr lang="ru-RU"/>
        </a:p>
      </dgm:t>
    </dgm:pt>
    <dgm:pt modelId="{6AA7E70E-DBC8-4D52-8FDA-167DB3EE0E57}" type="sibTrans" cxnId="{5497CE38-79B9-4592-B042-5D96A45D55F9}">
      <dgm:prSet/>
      <dgm:spPr/>
      <dgm:t>
        <a:bodyPr/>
        <a:lstStyle/>
        <a:p>
          <a:endParaRPr lang="ru-RU"/>
        </a:p>
      </dgm:t>
    </dgm:pt>
    <dgm:pt modelId="{6CBBCFDF-8D43-4CD2-A72E-668A27825C7E}">
      <dgm:prSet phldrT="[Текст]" custT="1"/>
      <dgm:spPr/>
      <dgm:t>
        <a:bodyPr/>
        <a:lstStyle/>
        <a:p>
          <a:r>
            <a:rPr lang="ru-RU" sz="2000" dirty="0" smtClean="0"/>
            <a:t>Презентации</a:t>
          </a:r>
          <a:endParaRPr lang="ru-RU" sz="2000" dirty="0"/>
        </a:p>
      </dgm:t>
    </dgm:pt>
    <dgm:pt modelId="{48B8E235-B597-44BF-8C0C-062805D7E35D}" type="parTrans" cxnId="{7D08C9B4-148E-45BA-B3C6-25EADEF46286}">
      <dgm:prSet/>
      <dgm:spPr/>
      <dgm:t>
        <a:bodyPr/>
        <a:lstStyle/>
        <a:p>
          <a:endParaRPr lang="ru-RU"/>
        </a:p>
      </dgm:t>
    </dgm:pt>
    <dgm:pt modelId="{2C448702-1628-4F79-A44E-ACC11D7921C5}" type="sibTrans" cxnId="{7D08C9B4-148E-45BA-B3C6-25EADEF46286}">
      <dgm:prSet/>
      <dgm:spPr/>
      <dgm:t>
        <a:bodyPr/>
        <a:lstStyle/>
        <a:p>
          <a:endParaRPr lang="ru-RU"/>
        </a:p>
      </dgm:t>
    </dgm:pt>
    <dgm:pt modelId="{8C64A370-ECCB-42D6-AE55-C26A963488D1}">
      <dgm:prSet phldrT="[Текст]" custT="1"/>
      <dgm:spPr/>
      <dgm:t>
        <a:bodyPr/>
        <a:lstStyle/>
        <a:p>
          <a:r>
            <a:rPr lang="ru-RU" sz="1800" dirty="0" smtClean="0"/>
            <a:t>Синтезированный зрительный ряд</a:t>
          </a:r>
          <a:endParaRPr lang="ru-RU" sz="1800" dirty="0"/>
        </a:p>
      </dgm:t>
    </dgm:pt>
    <dgm:pt modelId="{ADF994FC-717C-47AD-BC47-88677040064F}" type="parTrans" cxnId="{99960586-D365-416B-950F-26DBC29939AA}">
      <dgm:prSet/>
      <dgm:spPr/>
      <dgm:t>
        <a:bodyPr/>
        <a:lstStyle/>
        <a:p>
          <a:endParaRPr lang="ru-RU"/>
        </a:p>
      </dgm:t>
    </dgm:pt>
    <dgm:pt modelId="{4FC29960-4697-44ED-9071-BBBCCBF1B603}" type="sibTrans" cxnId="{99960586-D365-416B-950F-26DBC29939AA}">
      <dgm:prSet/>
      <dgm:spPr/>
      <dgm:t>
        <a:bodyPr/>
        <a:lstStyle/>
        <a:p>
          <a:endParaRPr lang="ru-RU"/>
        </a:p>
      </dgm:t>
    </dgm:pt>
    <dgm:pt modelId="{5E2A9600-02CB-40E2-840E-776954BF960C}">
      <dgm:prSet phldrT="[Текст]" custT="1"/>
      <dgm:spPr/>
      <dgm:t>
        <a:bodyPr/>
        <a:lstStyle/>
        <a:p>
          <a:r>
            <a:rPr lang="ru-RU" sz="2000" dirty="0" smtClean="0"/>
            <a:t>Звуковые фонограммы</a:t>
          </a:r>
          <a:endParaRPr lang="ru-RU" sz="2000" dirty="0"/>
        </a:p>
      </dgm:t>
    </dgm:pt>
    <dgm:pt modelId="{3233DDFC-7BAB-402F-8CAC-8D5B70F8C684}" type="parTrans" cxnId="{C3C0F66D-1C6F-4369-8F32-53392CE922E6}">
      <dgm:prSet/>
      <dgm:spPr/>
      <dgm:t>
        <a:bodyPr/>
        <a:lstStyle/>
        <a:p>
          <a:endParaRPr lang="ru-RU"/>
        </a:p>
      </dgm:t>
    </dgm:pt>
    <dgm:pt modelId="{18D7FD4A-E891-43C7-AD62-E17E55237927}" type="sibTrans" cxnId="{C3C0F66D-1C6F-4369-8F32-53392CE922E6}">
      <dgm:prSet/>
      <dgm:spPr/>
      <dgm:t>
        <a:bodyPr/>
        <a:lstStyle/>
        <a:p>
          <a:endParaRPr lang="ru-RU"/>
        </a:p>
      </dgm:t>
    </dgm:pt>
    <dgm:pt modelId="{F18CCF9C-56DE-4D09-8DF1-F8CF9188D06B}">
      <dgm:prSet phldrT="[Текст]" custT="1"/>
      <dgm:spPr/>
      <dgm:t>
        <a:bodyPr/>
        <a:lstStyle/>
        <a:p>
          <a:r>
            <a:rPr lang="ru-RU" sz="2000" dirty="0" smtClean="0"/>
            <a:t>Литературный ряд</a:t>
          </a:r>
          <a:endParaRPr lang="ru-RU" sz="2000" dirty="0"/>
        </a:p>
      </dgm:t>
    </dgm:pt>
    <dgm:pt modelId="{9F486DC0-D90D-48CD-A5D8-0448AA2DD42F}" type="parTrans" cxnId="{07FA8F19-E6E8-48DB-9BE4-FAA4EEBB68F3}">
      <dgm:prSet/>
      <dgm:spPr/>
      <dgm:t>
        <a:bodyPr/>
        <a:lstStyle/>
        <a:p>
          <a:endParaRPr lang="ru-RU"/>
        </a:p>
      </dgm:t>
    </dgm:pt>
    <dgm:pt modelId="{89C4E8D7-EAD3-4BD2-B809-C82B188FFF46}" type="sibTrans" cxnId="{07FA8F19-E6E8-48DB-9BE4-FAA4EEBB68F3}">
      <dgm:prSet/>
      <dgm:spPr/>
      <dgm:t>
        <a:bodyPr/>
        <a:lstStyle/>
        <a:p>
          <a:endParaRPr lang="ru-RU"/>
        </a:p>
      </dgm:t>
    </dgm:pt>
    <dgm:pt modelId="{E18FA057-0EDD-438F-9354-A1769CEB894E}">
      <dgm:prSet phldrT="[Текст]" custT="1"/>
      <dgm:spPr/>
      <dgm:t>
        <a:bodyPr/>
        <a:lstStyle/>
        <a:p>
          <a:r>
            <a:rPr lang="ru-RU" sz="1800" dirty="0" smtClean="0"/>
            <a:t>Творческие задания</a:t>
          </a:r>
          <a:endParaRPr lang="ru-RU" sz="1800" dirty="0"/>
        </a:p>
      </dgm:t>
    </dgm:pt>
    <dgm:pt modelId="{6519AB81-586F-44CE-9A25-E91298AD2CE9}" type="parTrans" cxnId="{9CCD174A-DFEA-4B19-8B0B-7E2554E14A4B}">
      <dgm:prSet/>
      <dgm:spPr/>
      <dgm:t>
        <a:bodyPr/>
        <a:lstStyle/>
        <a:p>
          <a:endParaRPr lang="ru-RU"/>
        </a:p>
      </dgm:t>
    </dgm:pt>
    <dgm:pt modelId="{77A76E55-58E2-46BC-8C07-36BC51222C47}" type="sibTrans" cxnId="{9CCD174A-DFEA-4B19-8B0B-7E2554E14A4B}">
      <dgm:prSet/>
      <dgm:spPr/>
      <dgm:t>
        <a:bodyPr/>
        <a:lstStyle/>
        <a:p>
          <a:endParaRPr lang="ru-RU"/>
        </a:p>
      </dgm:t>
    </dgm:pt>
    <dgm:pt modelId="{2E4D2B5F-8D77-4F20-84E9-AC9A9185B52C}" type="pres">
      <dgm:prSet presAssocID="{2F2B84A7-7310-452D-A013-980A43571D3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438CA7A-6066-47DE-9F11-719B6F5E4F85}" type="pres">
      <dgm:prSet presAssocID="{2E416F71-8BD2-4B47-9B28-9E40BF0FF98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1249887D-1090-41E1-8C37-13E8D50641E4}" type="pres">
      <dgm:prSet presAssocID="{41B7F6A9-66DC-4057-817D-5FBCCD89B897}" presName="Accent1" presStyleCnt="0"/>
      <dgm:spPr/>
    </dgm:pt>
    <dgm:pt modelId="{6DF76D0C-7004-4CB6-8A56-F843E91EE306}" type="pres">
      <dgm:prSet presAssocID="{41B7F6A9-66DC-4057-817D-5FBCCD89B897}" presName="Accent" presStyleLbl="bgShp" presStyleIdx="0" presStyleCnt="6"/>
      <dgm:spPr/>
    </dgm:pt>
    <dgm:pt modelId="{3DCBBEFD-3C2E-4C54-A834-4CABE659BE5C}" type="pres">
      <dgm:prSet presAssocID="{41B7F6A9-66DC-4057-817D-5FBCCD89B897}" presName="Child1" presStyleLbl="node1" presStyleIdx="0" presStyleCnt="6" custLinFactNeighborX="2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98C47-311E-4FFB-805B-8A5CB50FFEFB}" type="pres">
      <dgm:prSet presAssocID="{6CBBCFDF-8D43-4CD2-A72E-668A27825C7E}" presName="Accent2" presStyleCnt="0"/>
      <dgm:spPr/>
    </dgm:pt>
    <dgm:pt modelId="{18291967-645E-40EB-B889-18FF6F3D7498}" type="pres">
      <dgm:prSet presAssocID="{6CBBCFDF-8D43-4CD2-A72E-668A27825C7E}" presName="Accent" presStyleLbl="bgShp" presStyleIdx="1" presStyleCnt="6"/>
      <dgm:spPr/>
    </dgm:pt>
    <dgm:pt modelId="{7FB17BE9-F13D-4066-9088-E98CBACCB5D0}" type="pres">
      <dgm:prSet presAssocID="{6CBBCFDF-8D43-4CD2-A72E-668A27825C7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F3E0A-A303-49F0-A5C6-C8AD1E4581CA}" type="pres">
      <dgm:prSet presAssocID="{8C64A370-ECCB-42D6-AE55-C26A963488D1}" presName="Accent3" presStyleCnt="0"/>
      <dgm:spPr/>
    </dgm:pt>
    <dgm:pt modelId="{0183F4C6-9169-4F00-B820-3853B9F1BE2B}" type="pres">
      <dgm:prSet presAssocID="{8C64A370-ECCB-42D6-AE55-C26A963488D1}" presName="Accent" presStyleLbl="bgShp" presStyleIdx="2" presStyleCnt="6"/>
      <dgm:spPr/>
    </dgm:pt>
    <dgm:pt modelId="{DE337E2A-9AB0-4152-834E-63C034A12EBA}" type="pres">
      <dgm:prSet presAssocID="{8C64A370-ECCB-42D6-AE55-C26A963488D1}" presName="Child3" presStyleLbl="node1" presStyleIdx="2" presStyleCnt="6" custLinFactNeighborX="2612" custLinFactNeighborY="-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92C6-1222-4DD1-82BA-5A9624A85F4F}" type="pres">
      <dgm:prSet presAssocID="{5E2A9600-02CB-40E2-840E-776954BF960C}" presName="Accent4" presStyleCnt="0"/>
      <dgm:spPr/>
    </dgm:pt>
    <dgm:pt modelId="{9EFC7217-92FA-4AF4-860E-D4F328BDDC27}" type="pres">
      <dgm:prSet presAssocID="{5E2A9600-02CB-40E2-840E-776954BF960C}" presName="Accent" presStyleLbl="bgShp" presStyleIdx="3" presStyleCnt="6"/>
      <dgm:spPr/>
    </dgm:pt>
    <dgm:pt modelId="{94A0FE60-C0F2-48DA-B7DF-C1AF8C8D0EED}" type="pres">
      <dgm:prSet presAssocID="{5E2A9600-02CB-40E2-840E-776954BF960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FF4E8-611A-4EFB-AFD4-CD8ADC866B85}" type="pres">
      <dgm:prSet presAssocID="{F18CCF9C-56DE-4D09-8DF1-F8CF9188D06B}" presName="Accent5" presStyleCnt="0"/>
      <dgm:spPr/>
    </dgm:pt>
    <dgm:pt modelId="{A45DB346-E26D-421C-BFDC-9869EF13E687}" type="pres">
      <dgm:prSet presAssocID="{F18CCF9C-56DE-4D09-8DF1-F8CF9188D06B}" presName="Accent" presStyleLbl="bgShp" presStyleIdx="4" presStyleCnt="6"/>
      <dgm:spPr/>
    </dgm:pt>
    <dgm:pt modelId="{9AB85B6B-8F60-4D34-A304-159D1F2F5794}" type="pres">
      <dgm:prSet presAssocID="{F18CCF9C-56DE-4D09-8DF1-F8CF9188D06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3D8CD-AAFD-470C-B5BD-B41DB13AF8E8}" type="pres">
      <dgm:prSet presAssocID="{E18FA057-0EDD-438F-9354-A1769CEB894E}" presName="Accent6" presStyleCnt="0"/>
      <dgm:spPr/>
    </dgm:pt>
    <dgm:pt modelId="{A1C8742C-185B-41EE-AB08-6335742E9102}" type="pres">
      <dgm:prSet presAssocID="{E18FA057-0EDD-438F-9354-A1769CEB894E}" presName="Accent" presStyleLbl="bgShp" presStyleIdx="5" presStyleCnt="6"/>
      <dgm:spPr/>
    </dgm:pt>
    <dgm:pt modelId="{7EA4F5D7-E1A6-4552-A7D1-A5E504BE22E4}" type="pres">
      <dgm:prSet presAssocID="{E18FA057-0EDD-438F-9354-A1769CEB894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7CE38-79B9-4592-B042-5D96A45D55F9}" srcId="{2E416F71-8BD2-4B47-9B28-9E40BF0FF98F}" destId="{41B7F6A9-66DC-4057-817D-5FBCCD89B897}" srcOrd="0" destOrd="0" parTransId="{7E724434-B326-410F-B6B0-821C1AEF0344}" sibTransId="{6AA7E70E-DBC8-4D52-8FDA-167DB3EE0E57}"/>
    <dgm:cxn modelId="{15A54BE1-BF77-488A-AA86-0D8C684A5C63}" type="presOf" srcId="{6CBBCFDF-8D43-4CD2-A72E-668A27825C7E}" destId="{7FB17BE9-F13D-4066-9088-E98CBACCB5D0}" srcOrd="0" destOrd="0" presId="urn:microsoft.com/office/officeart/2011/layout/HexagonRadial"/>
    <dgm:cxn modelId="{74CBFC49-5B54-43E3-9F1B-A17656F9F1F0}" type="presOf" srcId="{E18FA057-0EDD-438F-9354-A1769CEB894E}" destId="{7EA4F5D7-E1A6-4552-A7D1-A5E504BE22E4}" srcOrd="0" destOrd="0" presId="urn:microsoft.com/office/officeart/2011/layout/HexagonRadial"/>
    <dgm:cxn modelId="{6BBB16A4-A04D-47AD-9625-899CC9066910}" type="presOf" srcId="{F18CCF9C-56DE-4D09-8DF1-F8CF9188D06B}" destId="{9AB85B6B-8F60-4D34-A304-159D1F2F5794}" srcOrd="0" destOrd="0" presId="urn:microsoft.com/office/officeart/2011/layout/HexagonRadial"/>
    <dgm:cxn modelId="{7D08C9B4-148E-45BA-B3C6-25EADEF46286}" srcId="{2E416F71-8BD2-4B47-9B28-9E40BF0FF98F}" destId="{6CBBCFDF-8D43-4CD2-A72E-668A27825C7E}" srcOrd="1" destOrd="0" parTransId="{48B8E235-B597-44BF-8C0C-062805D7E35D}" sibTransId="{2C448702-1628-4F79-A44E-ACC11D7921C5}"/>
    <dgm:cxn modelId="{8AD201EF-D6E3-4959-A3D0-1D2F539EE436}" type="presOf" srcId="{2E416F71-8BD2-4B47-9B28-9E40BF0FF98F}" destId="{C438CA7A-6066-47DE-9F11-719B6F5E4F85}" srcOrd="0" destOrd="0" presId="urn:microsoft.com/office/officeart/2011/layout/HexagonRadial"/>
    <dgm:cxn modelId="{99960586-D365-416B-950F-26DBC29939AA}" srcId="{2E416F71-8BD2-4B47-9B28-9E40BF0FF98F}" destId="{8C64A370-ECCB-42D6-AE55-C26A963488D1}" srcOrd="2" destOrd="0" parTransId="{ADF994FC-717C-47AD-BC47-88677040064F}" sibTransId="{4FC29960-4697-44ED-9071-BBBCCBF1B603}"/>
    <dgm:cxn modelId="{3AEEA143-3997-49D4-97FF-CA33A23A8A54}" type="presOf" srcId="{2F2B84A7-7310-452D-A013-980A43571D3C}" destId="{2E4D2B5F-8D77-4F20-84E9-AC9A9185B52C}" srcOrd="0" destOrd="0" presId="urn:microsoft.com/office/officeart/2011/layout/HexagonRadial"/>
    <dgm:cxn modelId="{825C3EAC-DCCA-4F8B-8890-865F4E7E4B3F}" type="presOf" srcId="{41B7F6A9-66DC-4057-817D-5FBCCD89B897}" destId="{3DCBBEFD-3C2E-4C54-A834-4CABE659BE5C}" srcOrd="0" destOrd="0" presId="urn:microsoft.com/office/officeart/2011/layout/HexagonRadial"/>
    <dgm:cxn modelId="{9FCBAF69-6A01-4C4B-8804-131E8BB8D0D2}" type="presOf" srcId="{5E2A9600-02CB-40E2-840E-776954BF960C}" destId="{94A0FE60-C0F2-48DA-B7DF-C1AF8C8D0EED}" srcOrd="0" destOrd="0" presId="urn:microsoft.com/office/officeart/2011/layout/HexagonRadial"/>
    <dgm:cxn modelId="{7DC048BB-EB69-407D-993C-109D1AC71641}" srcId="{2F2B84A7-7310-452D-A013-980A43571D3C}" destId="{2E416F71-8BD2-4B47-9B28-9E40BF0FF98F}" srcOrd="0" destOrd="0" parTransId="{CB1750B0-94DA-446A-A3E7-867BFD838C79}" sibTransId="{C5C7F36D-D846-47D5-9A31-2099BABB7719}"/>
    <dgm:cxn modelId="{8410FC3C-C4EC-4333-A1A8-7B16779FDE2A}" type="presOf" srcId="{8C64A370-ECCB-42D6-AE55-C26A963488D1}" destId="{DE337E2A-9AB0-4152-834E-63C034A12EBA}" srcOrd="0" destOrd="0" presId="urn:microsoft.com/office/officeart/2011/layout/HexagonRadial"/>
    <dgm:cxn modelId="{C3C0F66D-1C6F-4369-8F32-53392CE922E6}" srcId="{2E416F71-8BD2-4B47-9B28-9E40BF0FF98F}" destId="{5E2A9600-02CB-40E2-840E-776954BF960C}" srcOrd="3" destOrd="0" parTransId="{3233DDFC-7BAB-402F-8CAC-8D5B70F8C684}" sibTransId="{18D7FD4A-E891-43C7-AD62-E17E55237927}"/>
    <dgm:cxn modelId="{9CCD174A-DFEA-4B19-8B0B-7E2554E14A4B}" srcId="{2E416F71-8BD2-4B47-9B28-9E40BF0FF98F}" destId="{E18FA057-0EDD-438F-9354-A1769CEB894E}" srcOrd="5" destOrd="0" parTransId="{6519AB81-586F-44CE-9A25-E91298AD2CE9}" sibTransId="{77A76E55-58E2-46BC-8C07-36BC51222C47}"/>
    <dgm:cxn modelId="{07FA8F19-E6E8-48DB-9BE4-FAA4EEBB68F3}" srcId="{2E416F71-8BD2-4B47-9B28-9E40BF0FF98F}" destId="{F18CCF9C-56DE-4D09-8DF1-F8CF9188D06B}" srcOrd="4" destOrd="0" parTransId="{9F486DC0-D90D-48CD-A5D8-0448AA2DD42F}" sibTransId="{89C4E8D7-EAD3-4BD2-B809-C82B188FFF46}"/>
    <dgm:cxn modelId="{71099072-6166-4621-A3ED-0C0AC83C84C0}" type="presParOf" srcId="{2E4D2B5F-8D77-4F20-84E9-AC9A9185B52C}" destId="{C438CA7A-6066-47DE-9F11-719B6F5E4F85}" srcOrd="0" destOrd="0" presId="urn:microsoft.com/office/officeart/2011/layout/HexagonRadial"/>
    <dgm:cxn modelId="{2F31F303-6356-4D8D-A0D2-81E051CEA561}" type="presParOf" srcId="{2E4D2B5F-8D77-4F20-84E9-AC9A9185B52C}" destId="{1249887D-1090-41E1-8C37-13E8D50641E4}" srcOrd="1" destOrd="0" presId="urn:microsoft.com/office/officeart/2011/layout/HexagonRadial"/>
    <dgm:cxn modelId="{C389DC40-797F-4E77-AC0D-EA816C186E41}" type="presParOf" srcId="{1249887D-1090-41E1-8C37-13E8D50641E4}" destId="{6DF76D0C-7004-4CB6-8A56-F843E91EE306}" srcOrd="0" destOrd="0" presId="urn:microsoft.com/office/officeart/2011/layout/HexagonRadial"/>
    <dgm:cxn modelId="{BBA8F795-3AC1-4EA6-8893-53387C365739}" type="presParOf" srcId="{2E4D2B5F-8D77-4F20-84E9-AC9A9185B52C}" destId="{3DCBBEFD-3C2E-4C54-A834-4CABE659BE5C}" srcOrd="2" destOrd="0" presId="urn:microsoft.com/office/officeart/2011/layout/HexagonRadial"/>
    <dgm:cxn modelId="{1741C00C-4DFA-4EE8-A21B-0C7B6D638E7D}" type="presParOf" srcId="{2E4D2B5F-8D77-4F20-84E9-AC9A9185B52C}" destId="{4BD98C47-311E-4FFB-805B-8A5CB50FFEFB}" srcOrd="3" destOrd="0" presId="urn:microsoft.com/office/officeart/2011/layout/HexagonRadial"/>
    <dgm:cxn modelId="{4BABC802-01A2-47BA-BB2A-2BD7C26A5314}" type="presParOf" srcId="{4BD98C47-311E-4FFB-805B-8A5CB50FFEFB}" destId="{18291967-645E-40EB-B889-18FF6F3D7498}" srcOrd="0" destOrd="0" presId="urn:microsoft.com/office/officeart/2011/layout/HexagonRadial"/>
    <dgm:cxn modelId="{AF9EB622-32DA-429D-8AED-44605ECC0E73}" type="presParOf" srcId="{2E4D2B5F-8D77-4F20-84E9-AC9A9185B52C}" destId="{7FB17BE9-F13D-4066-9088-E98CBACCB5D0}" srcOrd="4" destOrd="0" presId="urn:microsoft.com/office/officeart/2011/layout/HexagonRadial"/>
    <dgm:cxn modelId="{520EC819-E02F-42AD-A0CB-FE4FEAD92669}" type="presParOf" srcId="{2E4D2B5F-8D77-4F20-84E9-AC9A9185B52C}" destId="{31FF3E0A-A303-49F0-A5C6-C8AD1E4581CA}" srcOrd="5" destOrd="0" presId="urn:microsoft.com/office/officeart/2011/layout/HexagonRadial"/>
    <dgm:cxn modelId="{61E3FA85-FBE6-4160-A8A8-661773B75E84}" type="presParOf" srcId="{31FF3E0A-A303-49F0-A5C6-C8AD1E4581CA}" destId="{0183F4C6-9169-4F00-B820-3853B9F1BE2B}" srcOrd="0" destOrd="0" presId="urn:microsoft.com/office/officeart/2011/layout/HexagonRadial"/>
    <dgm:cxn modelId="{5737B766-4934-45C3-9EBE-830302B31923}" type="presParOf" srcId="{2E4D2B5F-8D77-4F20-84E9-AC9A9185B52C}" destId="{DE337E2A-9AB0-4152-834E-63C034A12EBA}" srcOrd="6" destOrd="0" presId="urn:microsoft.com/office/officeart/2011/layout/HexagonRadial"/>
    <dgm:cxn modelId="{7A850E7E-E1E8-4B6C-9F7C-FB717DA4ACA7}" type="presParOf" srcId="{2E4D2B5F-8D77-4F20-84E9-AC9A9185B52C}" destId="{F71092C6-1222-4DD1-82BA-5A9624A85F4F}" srcOrd="7" destOrd="0" presId="urn:microsoft.com/office/officeart/2011/layout/HexagonRadial"/>
    <dgm:cxn modelId="{E5CB50F7-0683-4FD0-8144-EAA5EE5D585A}" type="presParOf" srcId="{F71092C6-1222-4DD1-82BA-5A9624A85F4F}" destId="{9EFC7217-92FA-4AF4-860E-D4F328BDDC27}" srcOrd="0" destOrd="0" presId="urn:microsoft.com/office/officeart/2011/layout/HexagonRadial"/>
    <dgm:cxn modelId="{384BBE01-B454-4C79-BCC7-5258BB073502}" type="presParOf" srcId="{2E4D2B5F-8D77-4F20-84E9-AC9A9185B52C}" destId="{94A0FE60-C0F2-48DA-B7DF-C1AF8C8D0EED}" srcOrd="8" destOrd="0" presId="urn:microsoft.com/office/officeart/2011/layout/HexagonRadial"/>
    <dgm:cxn modelId="{CFA11ECC-4FC2-446C-A904-CA924E599B05}" type="presParOf" srcId="{2E4D2B5F-8D77-4F20-84E9-AC9A9185B52C}" destId="{971FF4E8-611A-4EFB-AFD4-CD8ADC866B85}" srcOrd="9" destOrd="0" presId="urn:microsoft.com/office/officeart/2011/layout/HexagonRadial"/>
    <dgm:cxn modelId="{6794FF4C-065D-422D-B3AA-2903FF7DFC25}" type="presParOf" srcId="{971FF4E8-611A-4EFB-AFD4-CD8ADC866B85}" destId="{A45DB346-E26D-421C-BFDC-9869EF13E687}" srcOrd="0" destOrd="0" presId="urn:microsoft.com/office/officeart/2011/layout/HexagonRadial"/>
    <dgm:cxn modelId="{444838FA-9BD3-4C65-AAAF-E1D0D7B56D52}" type="presParOf" srcId="{2E4D2B5F-8D77-4F20-84E9-AC9A9185B52C}" destId="{9AB85B6B-8F60-4D34-A304-159D1F2F5794}" srcOrd="10" destOrd="0" presId="urn:microsoft.com/office/officeart/2011/layout/HexagonRadial"/>
    <dgm:cxn modelId="{72950857-37A0-49A2-956C-556E500EACB2}" type="presParOf" srcId="{2E4D2B5F-8D77-4F20-84E9-AC9A9185B52C}" destId="{F793D8CD-AAFD-470C-B5BD-B41DB13AF8E8}" srcOrd="11" destOrd="0" presId="urn:microsoft.com/office/officeart/2011/layout/HexagonRadial"/>
    <dgm:cxn modelId="{6C87D2A5-B3BC-45C5-813A-DF9F1A01EAE4}" type="presParOf" srcId="{F793D8CD-AAFD-470C-B5BD-B41DB13AF8E8}" destId="{A1C8742C-185B-41EE-AB08-6335742E9102}" srcOrd="0" destOrd="0" presId="urn:microsoft.com/office/officeart/2011/layout/HexagonRadial"/>
    <dgm:cxn modelId="{B69A902B-EF59-4F7A-B1D2-BFA72FC5A59C}" type="presParOf" srcId="{2E4D2B5F-8D77-4F20-84E9-AC9A9185B52C}" destId="{7EA4F5D7-E1A6-4552-A7D1-A5E504BE22E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8CA7A-6066-47DE-9F11-719B6F5E4F85}">
      <dsp:nvSpPr>
        <dsp:cNvPr id="0" name=""/>
        <dsp:cNvSpPr/>
      </dsp:nvSpPr>
      <dsp:spPr>
        <a:xfrm>
          <a:off x="3080096" y="1951301"/>
          <a:ext cx="2480189" cy="214546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ИКТ</a:t>
          </a:r>
          <a:endParaRPr lang="ru-RU" sz="5400" kern="1200" dirty="0"/>
        </a:p>
      </dsp:txBody>
      <dsp:txXfrm>
        <a:off x="3491098" y="2306834"/>
        <a:ext cx="1658185" cy="1434397"/>
      </dsp:txXfrm>
    </dsp:sp>
    <dsp:sp modelId="{18291967-645E-40EB-B889-18FF6F3D7498}">
      <dsp:nvSpPr>
        <dsp:cNvPr id="0" name=""/>
        <dsp:cNvSpPr/>
      </dsp:nvSpPr>
      <dsp:spPr>
        <a:xfrm>
          <a:off x="4633171" y="924841"/>
          <a:ext cx="935768" cy="8062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BBEFD-3C2E-4C54-A834-4CABE659BE5C}">
      <dsp:nvSpPr>
        <dsp:cNvPr id="0" name=""/>
        <dsp:cNvSpPr/>
      </dsp:nvSpPr>
      <dsp:spPr>
        <a:xfrm>
          <a:off x="3369268" y="0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Видеоряд</a:t>
          </a:r>
          <a:endParaRPr lang="ru-RU" sz="2000" kern="1200" dirty="0"/>
        </a:p>
      </dsp:txBody>
      <dsp:txXfrm>
        <a:off x="3706096" y="291396"/>
        <a:ext cx="1358841" cy="1175556"/>
      </dsp:txXfrm>
    </dsp:sp>
    <dsp:sp modelId="{0183F4C6-9169-4F00-B820-3853B9F1BE2B}">
      <dsp:nvSpPr>
        <dsp:cNvPr id="0" name=""/>
        <dsp:cNvSpPr/>
      </dsp:nvSpPr>
      <dsp:spPr>
        <a:xfrm>
          <a:off x="5725285" y="2432171"/>
          <a:ext cx="935768" cy="8062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17BE9-F13D-4066-9088-E98CBACCB5D0}">
      <dsp:nvSpPr>
        <dsp:cNvPr id="0" name=""/>
        <dsp:cNvSpPr/>
      </dsp:nvSpPr>
      <dsp:spPr>
        <a:xfrm>
          <a:off x="5172594" y="1081502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Презентации</a:t>
          </a:r>
          <a:endParaRPr lang="ru-RU" sz="2000" kern="1200" dirty="0"/>
        </a:p>
      </dsp:txBody>
      <dsp:txXfrm>
        <a:off x="5509422" y="1372898"/>
        <a:ext cx="1358841" cy="1175556"/>
      </dsp:txXfrm>
    </dsp:sp>
    <dsp:sp modelId="{9EFC7217-92FA-4AF4-860E-D4F328BDDC27}">
      <dsp:nvSpPr>
        <dsp:cNvPr id="0" name=""/>
        <dsp:cNvSpPr/>
      </dsp:nvSpPr>
      <dsp:spPr>
        <a:xfrm>
          <a:off x="4966633" y="4133662"/>
          <a:ext cx="935768" cy="8062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37E2A-9AB0-4152-834E-63C034A12EBA}">
      <dsp:nvSpPr>
        <dsp:cNvPr id="0" name=""/>
        <dsp:cNvSpPr/>
      </dsp:nvSpPr>
      <dsp:spPr>
        <a:xfrm>
          <a:off x="5225683" y="3193034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Синтезированный зрительный ряд</a:t>
          </a:r>
          <a:endParaRPr lang="ru-RU" sz="1800" kern="1200" dirty="0"/>
        </a:p>
      </dsp:txBody>
      <dsp:txXfrm>
        <a:off x="5562511" y="3484430"/>
        <a:ext cx="1358841" cy="1175556"/>
      </dsp:txXfrm>
    </dsp:sp>
    <dsp:sp modelId="{A45DB346-E26D-421C-BFDC-9869EF13E687}">
      <dsp:nvSpPr>
        <dsp:cNvPr id="0" name=""/>
        <dsp:cNvSpPr/>
      </dsp:nvSpPr>
      <dsp:spPr>
        <a:xfrm>
          <a:off x="3084712" y="4310283"/>
          <a:ext cx="935768" cy="8062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0FE60-C0F2-48DA-B7DF-C1AF8C8D0EED}">
      <dsp:nvSpPr>
        <dsp:cNvPr id="0" name=""/>
        <dsp:cNvSpPr/>
      </dsp:nvSpPr>
      <dsp:spPr>
        <a:xfrm>
          <a:off x="3308558" y="4290323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Звуковые фонограммы</a:t>
          </a:r>
          <a:endParaRPr lang="ru-RU" sz="2000" kern="1200" dirty="0"/>
        </a:p>
      </dsp:txBody>
      <dsp:txXfrm>
        <a:off x="3645386" y="4581719"/>
        <a:ext cx="1358841" cy="1175556"/>
      </dsp:txXfrm>
    </dsp:sp>
    <dsp:sp modelId="{A1C8742C-185B-41EE-AB08-6335742E9102}">
      <dsp:nvSpPr>
        <dsp:cNvPr id="0" name=""/>
        <dsp:cNvSpPr/>
      </dsp:nvSpPr>
      <dsp:spPr>
        <a:xfrm>
          <a:off x="1974713" y="2803559"/>
          <a:ext cx="935768" cy="8062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85B6B-8F60-4D34-A304-159D1F2F5794}">
      <dsp:nvSpPr>
        <dsp:cNvPr id="0" name=""/>
        <dsp:cNvSpPr/>
      </dsp:nvSpPr>
      <dsp:spPr>
        <a:xfrm>
          <a:off x="1435868" y="3208820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Литературный ряд</a:t>
          </a:r>
          <a:endParaRPr lang="ru-RU" sz="2000" kern="1200" dirty="0"/>
        </a:p>
      </dsp:txBody>
      <dsp:txXfrm>
        <a:off x="1772696" y="3500216"/>
        <a:ext cx="1358841" cy="1175556"/>
      </dsp:txXfrm>
    </dsp:sp>
    <dsp:sp modelId="{7EA4F5D7-E1A6-4552-A7D1-A5E504BE22E4}">
      <dsp:nvSpPr>
        <dsp:cNvPr id="0" name=""/>
        <dsp:cNvSpPr/>
      </dsp:nvSpPr>
      <dsp:spPr>
        <a:xfrm>
          <a:off x="1435868" y="1079083"/>
          <a:ext cx="2032497" cy="17583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Творческие задания</a:t>
          </a:r>
          <a:endParaRPr lang="ru-RU" sz="1800" kern="1200" dirty="0"/>
        </a:p>
      </dsp:txBody>
      <dsp:txXfrm>
        <a:off x="1772696" y="1370479"/>
        <a:ext cx="1358841" cy="1175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1A3F27-E4FA-482A-9EBF-7FAD5F56E817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714308-2273-4DAA-8B15-1D549507CC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2"/>
            <a:ext cx="7175351" cy="408874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Эффективность урока равных возможностей при объяснении нового материала</a:t>
            </a:r>
            <a:endParaRPr lang="ru-RU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389440" cy="367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851920" y="1700808"/>
            <a:ext cx="45719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5724128" y="1735305"/>
            <a:ext cx="45719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596336" y="1686388"/>
            <a:ext cx="45719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5707451" y="2741712"/>
            <a:ext cx="45719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588665" y="2742456"/>
            <a:ext cx="45719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3491880" y="2731732"/>
            <a:ext cx="45719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11454" y="3789040"/>
            <a:ext cx="45719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4400630" y="3050427"/>
            <a:ext cx="45719" cy="40138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4427984" y="4107734"/>
            <a:ext cx="45719" cy="40138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111001" y="4107735"/>
            <a:ext cx="45719" cy="40138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5530963" y="3937378"/>
            <a:ext cx="45719" cy="5667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5932086" y="3942334"/>
            <a:ext cx="45719" cy="5667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390006" y="3942334"/>
            <a:ext cx="45719" cy="5667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40352" y="3955851"/>
            <a:ext cx="45719" cy="5667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31840" y="47667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Ритмический рисунок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082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178305"/>
              </p:ext>
            </p:extLst>
          </p:nvPr>
        </p:nvGraphicFramePr>
        <p:xfrm>
          <a:off x="611560" y="1124741"/>
          <a:ext cx="7560839" cy="4444787"/>
        </p:xfrm>
        <a:graphic>
          <a:graphicData uri="http://schemas.openxmlformats.org/drawingml/2006/table">
            <a:tbl>
              <a:tblPr firstRow="1" firstCol="1" bandRow="1"/>
              <a:tblGrid>
                <a:gridCol w="2519939"/>
                <a:gridCol w="2520450"/>
                <a:gridCol w="2520450"/>
              </a:tblGrid>
              <a:tr h="864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музыкальной выразительности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«Островок»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«Весенние воды»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Динамика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Пиано (р)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Форте (</a:t>
                      </a: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Темп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Медленно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Быстро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Аккомпанемент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Скудный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Богатый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Состав исполнителей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Тенор и фортепиано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Тенор и фортепиано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Характер произведения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Тишина, безмятежность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28700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Стремительность, бурление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19672" y="222702"/>
            <a:ext cx="504056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Романсы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С.В.Рахманинова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4669880"/>
              </p:ext>
            </p:extLst>
          </p:nvPr>
        </p:nvGraphicFramePr>
        <p:xfrm>
          <a:off x="539551" y="692696"/>
          <a:ext cx="8208913" cy="5496612"/>
        </p:xfrm>
        <a:graphic>
          <a:graphicData uri="http://schemas.openxmlformats.org/drawingml/2006/table">
            <a:tbl>
              <a:tblPr firstRow="1" firstCol="1" bandRow="1"/>
              <a:tblGrid>
                <a:gridCol w="1273797"/>
                <a:gridCol w="1273797"/>
                <a:gridCol w="1627629"/>
                <a:gridCol w="1456855"/>
                <a:gridCol w="1444571"/>
                <a:gridCol w="1132264"/>
              </a:tblGrid>
              <a:tr h="692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Вступление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Экспозиция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Разработка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Реприза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Кода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4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Перевод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Драматический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центр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Возобновление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Хвост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9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Функции раздела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Начальный эпизод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Представление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Сопоставление,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столкновение, развитие тем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Развязка действия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Заключительный раздел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2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3.Музыка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Подготавливает появление основного раздела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ГП (главная партия)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СП (связующая партия)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ПП (побочная партия)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ЗП (заключительная партия)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Видоизменённое повторение партий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6753" marR="46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3888" y="18864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Сонатная форма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6912767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600FF"/>
                </a:solidFill>
              </a:rPr>
              <a:t>Занимательность</a:t>
            </a:r>
            <a:endParaRPr lang="ru-RU" dirty="0">
              <a:solidFill>
                <a:srgbClr val="66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568952" cy="547260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6600FF"/>
                </a:solidFill>
              </a:rPr>
              <a:t>«Классика и современность». Темы второго полугодия в 7 классе</a:t>
            </a:r>
          </a:p>
          <a:p>
            <a:r>
              <a:rPr lang="ru-RU" dirty="0">
                <a:solidFill>
                  <a:srgbClr val="6600FF"/>
                </a:solidFill>
              </a:rPr>
              <a:t>Джаз как основа музыки </a:t>
            </a:r>
            <a:r>
              <a:rPr lang="en-US" dirty="0">
                <a:solidFill>
                  <a:srgbClr val="6600FF"/>
                </a:solidFill>
              </a:rPr>
              <a:t>XX </a:t>
            </a:r>
            <a:r>
              <a:rPr lang="ru-RU" dirty="0">
                <a:solidFill>
                  <a:srgbClr val="6600FF"/>
                </a:solidFill>
              </a:rPr>
              <a:t>века</a:t>
            </a:r>
          </a:p>
          <a:p>
            <a:r>
              <a:rPr lang="ru-RU" dirty="0">
                <a:solidFill>
                  <a:srgbClr val="6600FF"/>
                </a:solidFill>
              </a:rPr>
              <a:t>Рок-н-ролл. </a:t>
            </a:r>
            <a:r>
              <a:rPr lang="ru-RU" dirty="0" err="1">
                <a:solidFill>
                  <a:srgbClr val="6600FF"/>
                </a:solidFill>
              </a:rPr>
              <a:t>Э.Пресли</a:t>
            </a:r>
            <a:endParaRPr lang="ru-RU" dirty="0">
              <a:solidFill>
                <a:srgbClr val="6600FF"/>
              </a:solidFill>
            </a:endParaRPr>
          </a:p>
          <a:p>
            <a:r>
              <a:rPr lang="ru-RU" dirty="0">
                <a:solidFill>
                  <a:srgbClr val="6600FF"/>
                </a:solidFill>
              </a:rPr>
              <a:t>Группа «</a:t>
            </a:r>
            <a:r>
              <a:rPr lang="en-US" dirty="0">
                <a:solidFill>
                  <a:srgbClr val="6600FF"/>
                </a:solidFill>
              </a:rPr>
              <a:t>Beatles»</a:t>
            </a:r>
          </a:p>
          <a:p>
            <a:r>
              <a:rPr lang="ru-RU" dirty="0">
                <a:solidFill>
                  <a:srgbClr val="6600FF"/>
                </a:solidFill>
              </a:rPr>
              <a:t>Хард-рок («</a:t>
            </a:r>
            <a:r>
              <a:rPr lang="en-US" dirty="0">
                <a:solidFill>
                  <a:srgbClr val="6600FF"/>
                </a:solidFill>
              </a:rPr>
              <a:t>Deep Purple», «Aerosmith», «Scorpions») </a:t>
            </a:r>
          </a:p>
          <a:p>
            <a:r>
              <a:rPr lang="ru-RU" dirty="0">
                <a:solidFill>
                  <a:srgbClr val="6600FF"/>
                </a:solidFill>
              </a:rPr>
              <a:t>Группа «</a:t>
            </a:r>
            <a:r>
              <a:rPr lang="en-US" dirty="0">
                <a:solidFill>
                  <a:srgbClr val="6600FF"/>
                </a:solidFill>
              </a:rPr>
              <a:t>Queen»</a:t>
            </a:r>
          </a:p>
          <a:p>
            <a:r>
              <a:rPr lang="en-US" dirty="0">
                <a:solidFill>
                  <a:srgbClr val="6600FF"/>
                </a:solidFill>
              </a:rPr>
              <a:t>«</a:t>
            </a:r>
            <a:r>
              <a:rPr lang="en-US" dirty="0" err="1">
                <a:solidFill>
                  <a:srgbClr val="6600FF"/>
                </a:solidFill>
              </a:rPr>
              <a:t>Apocaliptica</a:t>
            </a:r>
            <a:r>
              <a:rPr lang="en-US" dirty="0">
                <a:solidFill>
                  <a:srgbClr val="6600FF"/>
                </a:solidFill>
              </a:rPr>
              <a:t>» (</a:t>
            </a:r>
            <a:r>
              <a:rPr lang="ru-RU" dirty="0">
                <a:solidFill>
                  <a:srgbClr val="6600FF"/>
                </a:solidFill>
              </a:rPr>
              <a:t>симфонический металл)</a:t>
            </a:r>
          </a:p>
          <a:p>
            <a:r>
              <a:rPr lang="ru-RU" dirty="0">
                <a:solidFill>
                  <a:srgbClr val="6600FF"/>
                </a:solidFill>
              </a:rPr>
              <a:t>Русский рок («Ария», «ДДТ», «Аквариум»)</a:t>
            </a:r>
          </a:p>
          <a:p>
            <a:r>
              <a:rPr lang="ru-RU" dirty="0">
                <a:solidFill>
                  <a:srgbClr val="6600FF"/>
                </a:solidFill>
              </a:rPr>
              <a:t>Группы «Ария», «Кино»</a:t>
            </a:r>
          </a:p>
          <a:p>
            <a:r>
              <a:rPr lang="en-US" dirty="0">
                <a:solidFill>
                  <a:srgbClr val="6600FF"/>
                </a:solidFill>
              </a:rPr>
              <a:t>New age – </a:t>
            </a:r>
            <a:r>
              <a:rPr lang="ru-RU" dirty="0">
                <a:solidFill>
                  <a:srgbClr val="6600FF"/>
                </a:solidFill>
              </a:rPr>
              <a:t>музыка новой эпохи</a:t>
            </a:r>
          </a:p>
          <a:p>
            <a:r>
              <a:rPr lang="ru-RU" dirty="0">
                <a:solidFill>
                  <a:srgbClr val="6600FF"/>
                </a:solidFill>
              </a:rPr>
              <a:t>ВИА «</a:t>
            </a:r>
            <a:r>
              <a:rPr lang="ru-RU" dirty="0" err="1">
                <a:solidFill>
                  <a:srgbClr val="6600FF"/>
                </a:solidFill>
              </a:rPr>
              <a:t>Песняры</a:t>
            </a:r>
            <a:r>
              <a:rPr lang="ru-RU" dirty="0">
                <a:solidFill>
                  <a:srgbClr val="6600FF"/>
                </a:solidFill>
              </a:rPr>
              <a:t>», «Самоцветы», «Цветы», «Пламя»</a:t>
            </a:r>
          </a:p>
          <a:p>
            <a:r>
              <a:rPr lang="ru-RU" dirty="0">
                <a:solidFill>
                  <a:srgbClr val="6600FF"/>
                </a:solidFill>
              </a:rPr>
              <a:t>Фолк-рок «</a:t>
            </a:r>
            <a:r>
              <a:rPr lang="en-US" dirty="0">
                <a:solidFill>
                  <a:srgbClr val="6600FF"/>
                </a:solidFill>
              </a:rPr>
              <a:t>The Animals», </a:t>
            </a:r>
            <a:r>
              <a:rPr lang="ru-RU" dirty="0">
                <a:solidFill>
                  <a:srgbClr val="6600FF"/>
                </a:solidFill>
              </a:rPr>
              <a:t>этно-рок «Пелагея»</a:t>
            </a:r>
          </a:p>
          <a:p>
            <a:r>
              <a:rPr lang="ru-RU" dirty="0">
                <a:solidFill>
                  <a:srgbClr val="6600FF"/>
                </a:solidFill>
              </a:rPr>
              <a:t>Рок-опера «Юнона и Авось»</a:t>
            </a:r>
          </a:p>
          <a:p>
            <a:r>
              <a:rPr lang="ru-RU" dirty="0">
                <a:solidFill>
                  <a:srgbClr val="6600FF"/>
                </a:solidFill>
              </a:rPr>
              <a:t>Всемирно известные мюзиклы «Призрак оперы», «Кошки», «Ромео и Джульетта»</a:t>
            </a:r>
          </a:p>
          <a:p>
            <a:pPr marL="4572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663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46173"/>
              </p:ext>
            </p:extLst>
          </p:nvPr>
        </p:nvGraphicFramePr>
        <p:xfrm>
          <a:off x="323528" y="332656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D:\Юля\Картинки\ik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1763036" cy="20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7744" y="731520"/>
            <a:ext cx="6192688" cy="3417560"/>
          </a:xfrm>
        </p:spPr>
        <p:txBody>
          <a:bodyPr>
            <a:normAutofit fontScale="77500" lnSpcReduction="20000"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800" b="1" dirty="0">
                <a:solidFill>
                  <a:srgbClr val="6600FF"/>
                </a:solidFill>
              </a:rPr>
              <a:t>Повысить эффективность каждого урока музыки – прежде всего, означает сделать его событием для </a:t>
            </a:r>
            <a:r>
              <a:rPr lang="ru-RU" sz="4800" b="1" dirty="0" smtClean="0">
                <a:solidFill>
                  <a:srgbClr val="6600FF"/>
                </a:solidFill>
              </a:rPr>
              <a:t>ученика</a:t>
            </a:r>
            <a:r>
              <a:rPr lang="ru-RU" sz="4800" b="1" dirty="0">
                <a:solidFill>
                  <a:srgbClr val="6600FF"/>
                </a:solidFill>
              </a:rPr>
              <a:t>.</a:t>
            </a:r>
          </a:p>
          <a:p>
            <a:endParaRPr lang="ru-RU" b="1" dirty="0">
              <a:solidFill>
                <a:srgbClr val="6600FF"/>
              </a:solidFill>
            </a:endParaRPr>
          </a:p>
        </p:txBody>
      </p:sp>
      <p:pic>
        <p:nvPicPr>
          <p:cNvPr id="9219" name="Picture 3" descr="D:\Юля\Картинки\noty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272808" cy="50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496944" cy="561662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rgbClr val="6600FF"/>
                </a:solidFill>
              </a:rPr>
              <a:t>Цель учителя в современном школьном уроке музыки ориентирована на изменения, происходящие в учащихся.</a:t>
            </a:r>
          </a:p>
          <a:p>
            <a:pPr marL="45720" indent="0" algn="ctr">
              <a:buNone/>
            </a:pPr>
            <a:r>
              <a:rPr lang="ru-RU" sz="3600" dirty="0" smtClean="0">
                <a:solidFill>
                  <a:srgbClr val="6600FF"/>
                </a:solidFill>
              </a:rPr>
              <a:t>Процесс обучения должен быть направлен на освоение способов быть </a:t>
            </a:r>
            <a:r>
              <a:rPr lang="ru-RU" sz="3600" b="1" dirty="0" smtClean="0">
                <a:solidFill>
                  <a:srgbClr val="6600FF"/>
                </a:solidFill>
              </a:rPr>
              <a:t>сопричастным</a:t>
            </a:r>
            <a:r>
              <a:rPr lang="ru-RU" sz="3600" dirty="0" smtClean="0">
                <a:solidFill>
                  <a:srgbClr val="6600FF"/>
                </a:solidFill>
              </a:rPr>
              <a:t> к музыкальному опыту человечества, </a:t>
            </a:r>
            <a:r>
              <a:rPr lang="ru-RU" sz="3600" b="1" dirty="0" smtClean="0">
                <a:solidFill>
                  <a:srgbClr val="6600FF"/>
                </a:solidFill>
              </a:rPr>
              <a:t>самому осваивать, преобразовывать, пополнять </a:t>
            </a:r>
            <a:r>
              <a:rPr lang="ru-RU" sz="3600" dirty="0" smtClean="0">
                <a:solidFill>
                  <a:srgbClr val="6600FF"/>
                </a:solidFill>
              </a:rPr>
              <a:t>его.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4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5057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600FF"/>
                </a:solidFill>
              </a:rPr>
              <a:t>Проникновение в факты, явления, на основе понимания, осмысления, осознания.</a:t>
            </a:r>
          </a:p>
          <a:p>
            <a:r>
              <a:rPr lang="ru-RU" sz="3600" dirty="0" smtClean="0">
                <a:solidFill>
                  <a:srgbClr val="6600FF"/>
                </a:solidFill>
              </a:rPr>
              <a:t>Путь проникновения сопряжён с собственными усилиями человека, его активностью.</a:t>
            </a:r>
          </a:p>
          <a:p>
            <a:pPr marL="4572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82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5577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solidFill>
                  <a:srgbClr val="6600CC"/>
                </a:solidFill>
              </a:rPr>
              <a:t>Чем выше интерес и активность учеников на уроке, тем выше и результативность знания.</a:t>
            </a:r>
          </a:p>
          <a:p>
            <a:pPr marL="45720" indent="0" algn="ctr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11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картинки\old-papel-com-pena_4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8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628800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МЕТОДЫ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140968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ПРИЁМЫ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6408711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600FF"/>
                </a:solidFill>
              </a:rPr>
              <a:t>Хоровое пение</a:t>
            </a:r>
            <a:endParaRPr lang="ru-RU" dirty="0">
              <a:solidFill>
                <a:srgbClr val="66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8280920" cy="46805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6600FF"/>
                </a:solidFill>
              </a:rPr>
              <a:t>Массовая форма активного музицирования.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6600FF"/>
                </a:solidFill>
              </a:rPr>
              <a:t>Этапы творческой работы над новой песней:</a:t>
            </a:r>
          </a:p>
          <a:p>
            <a:r>
              <a:rPr lang="ru-RU" sz="2800" dirty="0" smtClean="0">
                <a:solidFill>
                  <a:srgbClr val="6600FF"/>
                </a:solidFill>
              </a:rPr>
              <a:t>Слушание</a:t>
            </a:r>
          </a:p>
          <a:p>
            <a:r>
              <a:rPr lang="ru-RU" sz="2800" dirty="0" smtClean="0">
                <a:solidFill>
                  <a:srgbClr val="6600FF"/>
                </a:solidFill>
              </a:rPr>
              <a:t>Беседа</a:t>
            </a:r>
          </a:p>
          <a:p>
            <a:r>
              <a:rPr lang="ru-RU" sz="2800" dirty="0" smtClean="0">
                <a:solidFill>
                  <a:srgbClr val="6600FF"/>
                </a:solidFill>
              </a:rPr>
              <a:t>Разучивание (запись) слов</a:t>
            </a:r>
          </a:p>
          <a:p>
            <a:r>
              <a:rPr lang="ru-RU" sz="2800" dirty="0">
                <a:solidFill>
                  <a:srgbClr val="6600FF"/>
                </a:solidFill>
              </a:rPr>
              <a:t>П</a:t>
            </a:r>
            <a:r>
              <a:rPr lang="ru-RU" sz="2800" dirty="0" smtClean="0">
                <a:solidFill>
                  <a:srgbClr val="6600FF"/>
                </a:solidFill>
              </a:rPr>
              <a:t>ение</a:t>
            </a:r>
            <a:endParaRPr lang="ru-RU" sz="2800" dirty="0">
              <a:solidFill>
                <a:srgbClr val="6600FF"/>
              </a:solidFill>
            </a:endParaRPr>
          </a:p>
        </p:txBody>
      </p:sp>
      <p:pic>
        <p:nvPicPr>
          <p:cNvPr id="4098" name="Picture 2" descr="D:\Юля\Картинки\Анимашки\Hor_det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00682"/>
            <a:ext cx="2171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68760" y="332656"/>
            <a:ext cx="11233248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600FF"/>
                </a:solidFill>
              </a:rPr>
              <a:t>Пластическое интонирование</a:t>
            </a:r>
            <a:endParaRPr lang="ru-RU" dirty="0">
              <a:solidFill>
                <a:srgbClr val="66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632848" cy="4968552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>
                <a:solidFill>
                  <a:srgbClr val="6600FF"/>
                </a:solidFill>
              </a:rPr>
              <a:t>Включение музыкально-ритмических движений в процесс восприятия произведения усиливает его эмоциональное воздействие, улучшает качество запоминания.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6600FF"/>
                </a:solidFill>
              </a:rPr>
              <a:t>Виды деятельности:</a:t>
            </a:r>
          </a:p>
          <a:p>
            <a:r>
              <a:rPr lang="ru-RU" sz="2400" dirty="0" smtClean="0">
                <a:solidFill>
                  <a:srgbClr val="6600FF"/>
                </a:solidFill>
              </a:rPr>
              <a:t>Свободное </a:t>
            </a:r>
            <a:r>
              <a:rPr lang="ru-RU" sz="2400" dirty="0" err="1" smtClean="0">
                <a:solidFill>
                  <a:srgbClr val="6600FF"/>
                </a:solidFill>
              </a:rPr>
              <a:t>дирижирование</a:t>
            </a:r>
            <a:endParaRPr lang="ru-RU" sz="2400" dirty="0" smtClean="0">
              <a:solidFill>
                <a:srgbClr val="6600FF"/>
              </a:solidFill>
            </a:endParaRPr>
          </a:p>
          <a:p>
            <a:r>
              <a:rPr lang="ru-RU" sz="2400" dirty="0" smtClean="0">
                <a:solidFill>
                  <a:srgbClr val="6600FF"/>
                </a:solidFill>
              </a:rPr>
              <a:t>Имитация игры на музыкальных инструментах </a:t>
            </a:r>
          </a:p>
          <a:p>
            <a:r>
              <a:rPr lang="ru-RU" sz="2400" dirty="0" smtClean="0">
                <a:solidFill>
                  <a:srgbClr val="6600FF"/>
                </a:solidFill>
              </a:rPr>
              <a:t>Пластически этюды</a:t>
            </a:r>
          </a:p>
          <a:p>
            <a:r>
              <a:rPr lang="ru-RU" sz="2400" dirty="0" smtClean="0">
                <a:solidFill>
                  <a:srgbClr val="6600FF"/>
                </a:solidFill>
              </a:rPr>
              <a:t>Инсценировка песен</a:t>
            </a:r>
          </a:p>
          <a:p>
            <a:r>
              <a:rPr lang="ru-RU" sz="2400" dirty="0" smtClean="0">
                <a:solidFill>
                  <a:srgbClr val="6600FF"/>
                </a:solidFill>
              </a:rPr>
              <a:t>Танцевальные движения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5123" name="Picture 3" descr="D:\Юля\Картинки\Анимашки\baletka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64" y="3356992"/>
            <a:ext cx="20859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6768751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600FF"/>
                </a:solidFill>
              </a:rPr>
              <a:t>Слушание музыки</a:t>
            </a:r>
            <a:endParaRPr lang="ru-RU" dirty="0">
              <a:solidFill>
                <a:srgbClr val="66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6932240" cy="5544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rgbClr val="6600FF"/>
                </a:solidFill>
              </a:rPr>
              <a:t>Методы:</a:t>
            </a:r>
          </a:p>
          <a:p>
            <a:r>
              <a:rPr lang="ru-RU" dirty="0" err="1" smtClean="0">
                <a:solidFill>
                  <a:srgbClr val="6600FF"/>
                </a:solidFill>
              </a:rPr>
              <a:t>Забегания</a:t>
            </a:r>
            <a:r>
              <a:rPr lang="ru-RU" dirty="0" smtClean="0">
                <a:solidFill>
                  <a:srgbClr val="6600FF"/>
                </a:solidFill>
              </a:rPr>
              <a:t> </a:t>
            </a:r>
            <a:r>
              <a:rPr lang="ru-RU" dirty="0">
                <a:solidFill>
                  <a:srgbClr val="6600FF"/>
                </a:solidFill>
              </a:rPr>
              <a:t>вперёд и возвращения к </a:t>
            </a:r>
            <a:r>
              <a:rPr lang="ru-RU" dirty="0" smtClean="0">
                <a:solidFill>
                  <a:srgbClr val="6600FF"/>
                </a:solidFill>
              </a:rPr>
              <a:t>пройденному</a:t>
            </a:r>
            <a:r>
              <a:rPr lang="ru-RU" dirty="0">
                <a:solidFill>
                  <a:srgbClr val="6600FF"/>
                </a:solidFill>
              </a:rPr>
              <a:t>;</a:t>
            </a:r>
          </a:p>
          <a:p>
            <a:r>
              <a:rPr lang="ru-RU" dirty="0">
                <a:solidFill>
                  <a:srgbClr val="6600FF"/>
                </a:solidFill>
              </a:rPr>
              <a:t>Эмоциональной драматургии;</a:t>
            </a:r>
          </a:p>
          <a:p>
            <a:r>
              <a:rPr lang="ru-RU" dirty="0">
                <a:solidFill>
                  <a:srgbClr val="6600FF"/>
                </a:solidFill>
              </a:rPr>
              <a:t>Создания композиций;</a:t>
            </a:r>
          </a:p>
          <a:p>
            <a:r>
              <a:rPr lang="ru-RU" dirty="0">
                <a:solidFill>
                  <a:srgbClr val="6600FF"/>
                </a:solidFill>
              </a:rPr>
              <a:t>Создания художественного контекста;</a:t>
            </a:r>
          </a:p>
          <a:p>
            <a:r>
              <a:rPr lang="ru-RU" dirty="0">
                <a:solidFill>
                  <a:srgbClr val="6600FF"/>
                </a:solidFill>
              </a:rPr>
              <a:t>Сочинения сочинённого;</a:t>
            </a:r>
          </a:p>
          <a:p>
            <a:r>
              <a:rPr lang="ru-RU" dirty="0">
                <a:solidFill>
                  <a:srgbClr val="6600FF"/>
                </a:solidFill>
              </a:rPr>
              <a:t>Размышления о музыке;</a:t>
            </a:r>
          </a:p>
          <a:p>
            <a:r>
              <a:rPr lang="ru-RU" dirty="0">
                <a:solidFill>
                  <a:srgbClr val="6600FF"/>
                </a:solidFill>
              </a:rPr>
              <a:t>Анализа музыкального </a:t>
            </a:r>
            <a:r>
              <a:rPr lang="ru-RU" dirty="0" smtClean="0">
                <a:solidFill>
                  <a:srgbClr val="6600FF"/>
                </a:solidFill>
              </a:rPr>
              <a:t>произведения;</a:t>
            </a:r>
            <a:endParaRPr lang="ru-RU" dirty="0">
              <a:solidFill>
                <a:srgbClr val="6600FF"/>
              </a:solidFill>
            </a:endParaRPr>
          </a:p>
          <a:p>
            <a:r>
              <a:rPr lang="ru-RU" dirty="0" smtClean="0">
                <a:solidFill>
                  <a:srgbClr val="6600FF"/>
                </a:solidFill>
              </a:rPr>
              <a:t>Погружения;</a:t>
            </a:r>
          </a:p>
          <a:p>
            <a:r>
              <a:rPr lang="ru-RU" dirty="0" smtClean="0">
                <a:solidFill>
                  <a:srgbClr val="6600FF"/>
                </a:solidFill>
              </a:rPr>
              <a:t>Жизненных ассоциаций;</a:t>
            </a:r>
            <a:endParaRPr lang="ru-RU" dirty="0">
              <a:solidFill>
                <a:srgbClr val="6600FF"/>
              </a:solidFill>
            </a:endParaRPr>
          </a:p>
          <a:p>
            <a:r>
              <a:rPr lang="ru-RU" dirty="0" err="1">
                <a:solidFill>
                  <a:srgbClr val="6600FF"/>
                </a:solidFill>
              </a:rPr>
              <a:t>Переинтонирования</a:t>
            </a:r>
            <a:r>
              <a:rPr lang="ru-RU" dirty="0" smtClean="0">
                <a:solidFill>
                  <a:srgbClr val="6600FF"/>
                </a:solidFill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rgbClr val="6600FF"/>
              </a:solidFill>
            </a:endParaRPr>
          </a:p>
        </p:txBody>
      </p:sp>
      <p:pic>
        <p:nvPicPr>
          <p:cNvPr id="6149" name="Picture 5" descr="D:\Юля\Картинки\Анимашки\киски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93" y="4509120"/>
            <a:ext cx="2785282" cy="21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торер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0255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3426783" cy="7200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600FF"/>
                </a:solidFill>
              </a:rPr>
              <a:t>Приёмы</a:t>
            </a:r>
            <a:endParaRPr lang="ru-RU" dirty="0">
              <a:solidFill>
                <a:srgbClr val="66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556792"/>
            <a:ext cx="6356176" cy="4680520"/>
          </a:xfrm>
        </p:spPr>
        <p:txBody>
          <a:bodyPr/>
          <a:lstStyle/>
          <a:p>
            <a:r>
              <a:rPr lang="ru-RU" dirty="0" smtClean="0">
                <a:solidFill>
                  <a:srgbClr val="6600FF"/>
                </a:solidFill>
              </a:rPr>
              <a:t>Визуализации</a:t>
            </a:r>
          </a:p>
          <a:p>
            <a:r>
              <a:rPr lang="ru-RU" dirty="0" smtClean="0">
                <a:solidFill>
                  <a:srgbClr val="6600FF"/>
                </a:solidFill>
              </a:rPr>
              <a:t>Составление сравнительных таблиц</a:t>
            </a:r>
          </a:p>
          <a:p>
            <a:r>
              <a:rPr lang="ru-RU" dirty="0" smtClean="0">
                <a:solidFill>
                  <a:srgbClr val="6600FF"/>
                </a:solidFill>
              </a:rPr>
              <a:t>Графическая запись</a:t>
            </a:r>
          </a:p>
          <a:p>
            <a:r>
              <a:rPr lang="ru-RU" dirty="0" smtClean="0">
                <a:solidFill>
                  <a:srgbClr val="6600FF"/>
                </a:solidFill>
              </a:rPr>
              <a:t>Снежный ком</a:t>
            </a:r>
            <a:endParaRPr lang="ru-RU" dirty="0">
              <a:solidFill>
                <a:srgbClr val="6600FF"/>
              </a:solidFill>
            </a:endParaRPr>
          </a:p>
        </p:txBody>
      </p:sp>
      <p:pic>
        <p:nvPicPr>
          <p:cNvPr id="12294" name="Picture 6" descr="D:\Юля\Картинки\Анимашки\disney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2420889"/>
            <a:ext cx="3340145" cy="33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4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362</TotalTime>
  <Words>434</Words>
  <Application>Microsoft Office PowerPoint</Application>
  <PresentationFormat>Экран (4:3)</PresentationFormat>
  <Paragraphs>111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Эффективность урока равных возможностей при объяснении нового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Хоровое пение</vt:lpstr>
      <vt:lpstr>Пластическое интонирование</vt:lpstr>
      <vt:lpstr>Слушание музыки</vt:lpstr>
      <vt:lpstr>Приёмы</vt:lpstr>
      <vt:lpstr>Презентация PowerPoint</vt:lpstr>
      <vt:lpstr>Презентация PowerPoint</vt:lpstr>
      <vt:lpstr>Презентация PowerPoint</vt:lpstr>
      <vt:lpstr>Занимательность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30</cp:revision>
  <dcterms:created xsi:type="dcterms:W3CDTF">2013-03-17T04:49:42Z</dcterms:created>
  <dcterms:modified xsi:type="dcterms:W3CDTF">2013-05-05T09:02:14Z</dcterms:modified>
</cp:coreProperties>
</file>