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zoom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ruspoeti.ru/aut/mayakovskij/8944/" TargetMode="External"/><Relationship Id="rId18" Type="http://schemas.openxmlformats.org/officeDocument/2006/relationships/hyperlink" Target="http://ruspoeti.ru/aut/mayakovskij/8949/" TargetMode="External"/><Relationship Id="rId26" Type="http://schemas.openxmlformats.org/officeDocument/2006/relationships/hyperlink" Target="http://ruspoeti.ru/aut/mayakovskij/8957/" TargetMode="External"/><Relationship Id="rId39" Type="http://schemas.openxmlformats.org/officeDocument/2006/relationships/hyperlink" Target="http://ruspoeti.ru/aut/mayakovskij/8970/" TargetMode="External"/><Relationship Id="rId21" Type="http://schemas.openxmlformats.org/officeDocument/2006/relationships/hyperlink" Target="http://ruspoeti.ru/aut/mayakovskij/8952/" TargetMode="External"/><Relationship Id="rId34" Type="http://schemas.openxmlformats.org/officeDocument/2006/relationships/hyperlink" Target="http://ruspoeti.ru/aut/mayakovskij/8965/" TargetMode="External"/><Relationship Id="rId42" Type="http://schemas.openxmlformats.org/officeDocument/2006/relationships/hyperlink" Target="http://ruspoeti.ru/aut/mayakovskij/8973/" TargetMode="External"/><Relationship Id="rId47" Type="http://schemas.openxmlformats.org/officeDocument/2006/relationships/hyperlink" Target="http://ruspoeti.ru/aut/mayakovskij/8978/" TargetMode="External"/><Relationship Id="rId50" Type="http://schemas.openxmlformats.org/officeDocument/2006/relationships/hyperlink" Target="http://ruspoeti.ru/aut/mayakovskij/8981/" TargetMode="External"/><Relationship Id="rId55" Type="http://schemas.openxmlformats.org/officeDocument/2006/relationships/hyperlink" Target="http://ruspoeti.ru/aut/mayakovskij/8986/" TargetMode="External"/><Relationship Id="rId63" Type="http://schemas.openxmlformats.org/officeDocument/2006/relationships/hyperlink" Target="http://ruspoeti.ru/aut/mayakovskij/8994/" TargetMode="External"/><Relationship Id="rId68" Type="http://schemas.openxmlformats.org/officeDocument/2006/relationships/hyperlink" Target="http://ruspoeti.ru/aut/mayakovskij/8999/" TargetMode="External"/><Relationship Id="rId76" Type="http://schemas.openxmlformats.org/officeDocument/2006/relationships/hyperlink" Target="http://ruspoeti.ru/aut/mayakovskij/9007/" TargetMode="External"/><Relationship Id="rId7" Type="http://schemas.openxmlformats.org/officeDocument/2006/relationships/hyperlink" Target="http://ruspoeti.ru/aut/mayakovskij/8938/" TargetMode="External"/><Relationship Id="rId71" Type="http://schemas.openxmlformats.org/officeDocument/2006/relationships/hyperlink" Target="http://ruspoeti.ru/aut/mayakovskij/9002/" TargetMode="External"/><Relationship Id="rId2" Type="http://schemas.openxmlformats.org/officeDocument/2006/relationships/hyperlink" Target="http://ruspoeti.ru/aut/mayakovskij/8933/" TargetMode="External"/><Relationship Id="rId16" Type="http://schemas.openxmlformats.org/officeDocument/2006/relationships/hyperlink" Target="http://ruspoeti.ru/aut/mayakovskij/8947/" TargetMode="External"/><Relationship Id="rId29" Type="http://schemas.openxmlformats.org/officeDocument/2006/relationships/hyperlink" Target="http://ruspoeti.ru/aut/mayakovskij/8960/" TargetMode="External"/><Relationship Id="rId11" Type="http://schemas.openxmlformats.org/officeDocument/2006/relationships/hyperlink" Target="http://ruspoeti.ru/aut/mayakovskij/8942/" TargetMode="External"/><Relationship Id="rId24" Type="http://schemas.openxmlformats.org/officeDocument/2006/relationships/hyperlink" Target="http://ruspoeti.ru/aut/mayakovskij/8955/" TargetMode="External"/><Relationship Id="rId32" Type="http://schemas.openxmlformats.org/officeDocument/2006/relationships/hyperlink" Target="http://ruspoeti.ru/aut/mayakovskij/8963/" TargetMode="External"/><Relationship Id="rId37" Type="http://schemas.openxmlformats.org/officeDocument/2006/relationships/hyperlink" Target="http://ruspoeti.ru/aut/mayakovskij/8968/" TargetMode="External"/><Relationship Id="rId40" Type="http://schemas.openxmlformats.org/officeDocument/2006/relationships/hyperlink" Target="http://ruspoeti.ru/aut/mayakovskij/8971/" TargetMode="External"/><Relationship Id="rId45" Type="http://schemas.openxmlformats.org/officeDocument/2006/relationships/hyperlink" Target="http://ruspoeti.ru/aut/mayakovskij/8976/" TargetMode="External"/><Relationship Id="rId53" Type="http://schemas.openxmlformats.org/officeDocument/2006/relationships/hyperlink" Target="http://ruspoeti.ru/aut/mayakovskij/8984/" TargetMode="External"/><Relationship Id="rId58" Type="http://schemas.openxmlformats.org/officeDocument/2006/relationships/hyperlink" Target="http://ruspoeti.ru/aut/mayakovskij/8989/" TargetMode="External"/><Relationship Id="rId66" Type="http://schemas.openxmlformats.org/officeDocument/2006/relationships/hyperlink" Target="http://ruspoeti.ru/aut/mayakovskij/8997/" TargetMode="External"/><Relationship Id="rId74" Type="http://schemas.openxmlformats.org/officeDocument/2006/relationships/hyperlink" Target="http://ruspoeti.ru/aut/mayakovskij/9005/" TargetMode="External"/><Relationship Id="rId79" Type="http://schemas.openxmlformats.org/officeDocument/2006/relationships/hyperlink" Target="http://ruspoeti.ru/aut/mayakovskij/9010/" TargetMode="External"/><Relationship Id="rId5" Type="http://schemas.openxmlformats.org/officeDocument/2006/relationships/hyperlink" Target="http://ruspoeti.ru/aut/mayakovskij/8936/" TargetMode="External"/><Relationship Id="rId61" Type="http://schemas.openxmlformats.org/officeDocument/2006/relationships/hyperlink" Target="http://ruspoeti.ru/aut/mayakovskij/8992/" TargetMode="External"/><Relationship Id="rId10" Type="http://schemas.openxmlformats.org/officeDocument/2006/relationships/hyperlink" Target="http://ruspoeti.ru/aut/mayakovskij/8941/" TargetMode="External"/><Relationship Id="rId19" Type="http://schemas.openxmlformats.org/officeDocument/2006/relationships/hyperlink" Target="http://ruspoeti.ru/aut/mayakovskij/8950/" TargetMode="External"/><Relationship Id="rId31" Type="http://schemas.openxmlformats.org/officeDocument/2006/relationships/hyperlink" Target="http://ruspoeti.ru/aut/mayakovskij/8962/" TargetMode="External"/><Relationship Id="rId44" Type="http://schemas.openxmlformats.org/officeDocument/2006/relationships/hyperlink" Target="http://ruspoeti.ru/aut/mayakovskij/8975/" TargetMode="External"/><Relationship Id="rId52" Type="http://schemas.openxmlformats.org/officeDocument/2006/relationships/hyperlink" Target="http://ruspoeti.ru/aut/mayakovskij/8983/" TargetMode="External"/><Relationship Id="rId60" Type="http://schemas.openxmlformats.org/officeDocument/2006/relationships/hyperlink" Target="http://ruspoeti.ru/aut/mayakovskij/8991/" TargetMode="External"/><Relationship Id="rId65" Type="http://schemas.openxmlformats.org/officeDocument/2006/relationships/hyperlink" Target="http://ruspoeti.ru/aut/mayakovskij/8996/" TargetMode="External"/><Relationship Id="rId73" Type="http://schemas.openxmlformats.org/officeDocument/2006/relationships/hyperlink" Target="http://ruspoeti.ru/aut/mayakovskij/9004/" TargetMode="External"/><Relationship Id="rId78" Type="http://schemas.openxmlformats.org/officeDocument/2006/relationships/hyperlink" Target="http://ruspoeti.ru/aut/mayakovskij/9009/" TargetMode="External"/><Relationship Id="rId81" Type="http://schemas.openxmlformats.org/officeDocument/2006/relationships/hyperlink" Target="http://ruspoeti.ru/aut/mayakovskij/9012/" TargetMode="External"/><Relationship Id="rId4" Type="http://schemas.openxmlformats.org/officeDocument/2006/relationships/hyperlink" Target="http://ruspoeti.ru/aut/mayakovskij/8935/" TargetMode="External"/><Relationship Id="rId9" Type="http://schemas.openxmlformats.org/officeDocument/2006/relationships/hyperlink" Target="http://ruspoeti.ru/aut/mayakovskij/8940/" TargetMode="External"/><Relationship Id="rId14" Type="http://schemas.openxmlformats.org/officeDocument/2006/relationships/hyperlink" Target="http://ruspoeti.ru/aut/mayakovskij/8945/" TargetMode="External"/><Relationship Id="rId22" Type="http://schemas.openxmlformats.org/officeDocument/2006/relationships/hyperlink" Target="http://ruspoeti.ru/aut/mayakovskij/8953/" TargetMode="External"/><Relationship Id="rId27" Type="http://schemas.openxmlformats.org/officeDocument/2006/relationships/hyperlink" Target="http://ruspoeti.ru/aut/mayakovskij/8958/" TargetMode="External"/><Relationship Id="rId30" Type="http://schemas.openxmlformats.org/officeDocument/2006/relationships/hyperlink" Target="http://ruspoeti.ru/aut/mayakovskij/8961/" TargetMode="External"/><Relationship Id="rId35" Type="http://schemas.openxmlformats.org/officeDocument/2006/relationships/hyperlink" Target="http://ruspoeti.ru/aut/mayakovskij/8966/" TargetMode="External"/><Relationship Id="rId43" Type="http://schemas.openxmlformats.org/officeDocument/2006/relationships/hyperlink" Target="http://ruspoeti.ru/aut/mayakovskij/8974/" TargetMode="External"/><Relationship Id="rId48" Type="http://schemas.openxmlformats.org/officeDocument/2006/relationships/hyperlink" Target="http://ruspoeti.ru/aut/mayakovskij/8979/" TargetMode="External"/><Relationship Id="rId56" Type="http://schemas.openxmlformats.org/officeDocument/2006/relationships/hyperlink" Target="http://ruspoeti.ru/aut/mayakovskij/8987/" TargetMode="External"/><Relationship Id="rId64" Type="http://schemas.openxmlformats.org/officeDocument/2006/relationships/hyperlink" Target="http://ruspoeti.ru/aut/mayakovskij/8995/" TargetMode="External"/><Relationship Id="rId69" Type="http://schemas.openxmlformats.org/officeDocument/2006/relationships/hyperlink" Target="http://ruspoeti.ru/aut/mayakovskij/9000/" TargetMode="External"/><Relationship Id="rId77" Type="http://schemas.openxmlformats.org/officeDocument/2006/relationships/hyperlink" Target="http://ruspoeti.ru/aut/mayakovskij/9008/" TargetMode="External"/><Relationship Id="rId8" Type="http://schemas.openxmlformats.org/officeDocument/2006/relationships/hyperlink" Target="http://ruspoeti.ru/aut/mayakovskij/8939/" TargetMode="External"/><Relationship Id="rId51" Type="http://schemas.openxmlformats.org/officeDocument/2006/relationships/hyperlink" Target="http://ruspoeti.ru/aut/mayakovskij/8982/" TargetMode="External"/><Relationship Id="rId72" Type="http://schemas.openxmlformats.org/officeDocument/2006/relationships/hyperlink" Target="http://ruspoeti.ru/aut/mayakovskij/9003/" TargetMode="External"/><Relationship Id="rId80" Type="http://schemas.openxmlformats.org/officeDocument/2006/relationships/hyperlink" Target="http://ruspoeti.ru/aut/mayakovskij/9011/" TargetMode="External"/><Relationship Id="rId3" Type="http://schemas.openxmlformats.org/officeDocument/2006/relationships/hyperlink" Target="http://ruspoeti.ru/aut/mayakovskij/8934/" TargetMode="External"/><Relationship Id="rId12" Type="http://schemas.openxmlformats.org/officeDocument/2006/relationships/hyperlink" Target="http://ruspoeti.ru/aut/mayakovskij/8943/" TargetMode="External"/><Relationship Id="rId17" Type="http://schemas.openxmlformats.org/officeDocument/2006/relationships/hyperlink" Target="http://ruspoeti.ru/aut/mayakovskij/8948/" TargetMode="External"/><Relationship Id="rId25" Type="http://schemas.openxmlformats.org/officeDocument/2006/relationships/hyperlink" Target="http://ruspoeti.ru/aut/mayakovskij/8956/" TargetMode="External"/><Relationship Id="rId33" Type="http://schemas.openxmlformats.org/officeDocument/2006/relationships/hyperlink" Target="http://ruspoeti.ru/aut/mayakovskij/8964/" TargetMode="External"/><Relationship Id="rId38" Type="http://schemas.openxmlformats.org/officeDocument/2006/relationships/hyperlink" Target="http://ruspoeti.ru/aut/mayakovskij/8969/" TargetMode="External"/><Relationship Id="rId46" Type="http://schemas.openxmlformats.org/officeDocument/2006/relationships/hyperlink" Target="http://ruspoeti.ru/aut/mayakovskij/8977/" TargetMode="External"/><Relationship Id="rId59" Type="http://schemas.openxmlformats.org/officeDocument/2006/relationships/hyperlink" Target="http://ruspoeti.ru/aut/mayakovskij/8990/" TargetMode="External"/><Relationship Id="rId67" Type="http://schemas.openxmlformats.org/officeDocument/2006/relationships/hyperlink" Target="http://ruspoeti.ru/aut/mayakovskij/8998/" TargetMode="External"/><Relationship Id="rId20" Type="http://schemas.openxmlformats.org/officeDocument/2006/relationships/hyperlink" Target="http://ruspoeti.ru/aut/mayakovskij/8951/" TargetMode="External"/><Relationship Id="rId41" Type="http://schemas.openxmlformats.org/officeDocument/2006/relationships/hyperlink" Target="http://ruspoeti.ru/aut/mayakovskij/8972/" TargetMode="External"/><Relationship Id="rId54" Type="http://schemas.openxmlformats.org/officeDocument/2006/relationships/hyperlink" Target="http://ruspoeti.ru/aut/mayakovskij/8985/" TargetMode="External"/><Relationship Id="rId62" Type="http://schemas.openxmlformats.org/officeDocument/2006/relationships/hyperlink" Target="http://ruspoeti.ru/aut/mayakovskij/8993/" TargetMode="External"/><Relationship Id="rId70" Type="http://schemas.openxmlformats.org/officeDocument/2006/relationships/hyperlink" Target="http://ruspoeti.ru/aut/mayakovskij/9001/" TargetMode="External"/><Relationship Id="rId75" Type="http://schemas.openxmlformats.org/officeDocument/2006/relationships/hyperlink" Target="http://ruspoeti.ru/aut/mayakovskij/900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spoeti.ru/aut/mayakovskij/8937/" TargetMode="External"/><Relationship Id="rId15" Type="http://schemas.openxmlformats.org/officeDocument/2006/relationships/hyperlink" Target="http://ruspoeti.ru/aut/mayakovskij/8946/" TargetMode="External"/><Relationship Id="rId23" Type="http://schemas.openxmlformats.org/officeDocument/2006/relationships/hyperlink" Target="http://ruspoeti.ru/aut/mayakovskij/8954/" TargetMode="External"/><Relationship Id="rId28" Type="http://schemas.openxmlformats.org/officeDocument/2006/relationships/hyperlink" Target="http://ruspoeti.ru/aut/mayakovskij/8959/" TargetMode="External"/><Relationship Id="rId36" Type="http://schemas.openxmlformats.org/officeDocument/2006/relationships/hyperlink" Target="http://ruspoeti.ru/aut/mayakovskij/8967/" TargetMode="External"/><Relationship Id="rId49" Type="http://schemas.openxmlformats.org/officeDocument/2006/relationships/hyperlink" Target="http://ruspoeti.ru/aut/mayakovskij/8980/" TargetMode="External"/><Relationship Id="rId57" Type="http://schemas.openxmlformats.org/officeDocument/2006/relationships/hyperlink" Target="http://ruspoeti.ru/aut/mayakovskij/8988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ru.wikipedia.org/wiki/%D0%9B%D1%83%D0%BD%D0%B0%D1%87%D0%B0%D1%80%D1%81%D0%BA%D0%B8%D0%B9,_%D0%90%D0%BD%D0%B0%D1%82%D0%BE%D0%BB%D0%B8%D0%B9_%D0%92%D0%B0%D1%81%D0%B8%D0%BB%D1%8C%D0%B5%D0%B2%D0%B8%D1%87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001156" cy="17144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Владимир   </a:t>
            </a:r>
            <a:r>
              <a:rPr lang="ru-RU" b="1" dirty="0" smtClean="0"/>
              <a:t>Владимирович Маяковский    </a:t>
            </a:r>
            <a:r>
              <a:rPr lang="ru-RU" b="1" dirty="0" smtClean="0"/>
              <a:t>(1893-1930гг.)</a:t>
            </a:r>
            <a:endParaRPr lang="ru-RU" b="1" dirty="0"/>
          </a:p>
        </p:txBody>
      </p:sp>
      <p:pic>
        <p:nvPicPr>
          <p:cNvPr id="4" name="Рисунок 3" descr="220px-Mayakovsky_19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700808"/>
            <a:ext cx="3548966" cy="49685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-180528" y="0"/>
            <a:ext cx="4968552" cy="6858000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Родился в Грузии в селе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Багдади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Первое образование в биографии Владимира Маяковского было получено в гимназии города Кутаиси. В 1906 году переехал в Москву вместе с матерью, начал учиться в пятой гимназии. Революция Маяковского не оставила в стороне. Он просил обучение, затем вступил в Российскую социал-демократическую рабочую партию.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 время одного из арестов, в тюрьме было написано первое стихотворение Маяковского. В 1911 году в биографии Владимира Владимировича Маяковского состоялось поступление в Московское училище живописи. Затем он увлекся творчеством футуристов. Впервые стихи Маяковского были опубликованы в 1912 году. В следующем году писатель создал трагедию «Владимир Маяковский», которую поставил сам.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1915 году была окончена знаменитая поэма Маяковского «Облако в штанах». Дальнейшая поэзия Маяковского кроме антивоенных тематик содержит также сатирические. В творчестве Маяковского должное место занимают сценарии к фильмам.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 и 19 года 20 века в биографии Маяковского ознаменованы широким распространением темы революции. Он участвовал в выпуске плакатов «Окна сатиры РОСТА», в которых создавал подписи, рисунки. В 1925 году совершил путешествие в США, Мексику, Гавану. Стихи Маяковского печатались во многих газетах, журналах, изданиях. В 1928 году вышла известная пьеса Маяковского – «Клоп», в 1929 – «Баня».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 апреля 1930 года Маяковский застрелился.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9804" y="332656"/>
            <a:ext cx="4334196" cy="5688632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76456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Перечень произведений: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 numCol="4">
            <a:noAutofit/>
          </a:bodyPr>
          <a:lstStyle/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2"/>
              </a:rPr>
              <a:t>А все-таки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3"/>
              </a:rPr>
              <a:t>А вы могли бы?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4"/>
              </a:rPr>
              <a:t>Американские русские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5"/>
              </a:rPr>
              <a:t>Атлантический океан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6"/>
              </a:rPr>
              <a:t>Бродвей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7"/>
              </a:rPr>
              <a:t>Бруклинский мост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8"/>
              </a:rPr>
              <a:t>Вам!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9"/>
              </a:rPr>
              <a:t>Верлен и </a:t>
            </a:r>
            <a:r>
              <a:rPr lang="ru-RU" sz="1300" dirty="0" err="1" smtClean="0">
                <a:latin typeface="Arial" pitchFamily="34" charset="0"/>
                <a:cs typeface="Arial" pitchFamily="34" charset="0"/>
                <a:hlinkClick r:id="rId9"/>
              </a:rPr>
              <a:t>Сезан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10"/>
              </a:rPr>
              <a:t>Взяточники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11"/>
              </a:rPr>
              <a:t>Во весь голос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12"/>
              </a:rPr>
              <a:t>Военно-морская любовь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13"/>
              </a:rPr>
              <a:t>Вот так я сделался собакой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14"/>
              </a:rPr>
              <a:t>Вывескам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15"/>
              </a:rPr>
              <a:t>Вывод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err="1" smtClean="0">
                <a:latin typeface="Arial" pitchFamily="34" charset="0"/>
                <a:cs typeface="Arial" pitchFamily="34" charset="0"/>
                <a:hlinkClick r:id="rId16"/>
              </a:rPr>
              <a:t>Гейнеобразное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17"/>
              </a:rPr>
              <a:t>Гимн здоровью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18"/>
              </a:rPr>
              <a:t>Дешевая распродажа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19"/>
              </a:rPr>
              <a:t>Еду. Из цикла «Париж»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20"/>
              </a:rPr>
              <a:t>Из `</a:t>
            </a:r>
            <a:r>
              <a:rPr lang="ru-RU" sz="1300" dirty="0" err="1" smtClean="0">
                <a:latin typeface="Arial" pitchFamily="34" charset="0"/>
                <a:cs typeface="Arial" pitchFamily="34" charset="0"/>
                <a:hlinkClick r:id="rId20"/>
              </a:rPr>
              <a:t>Бюрократиады</a:t>
            </a:r>
            <a:r>
              <a:rPr lang="ru-RU" sz="1300" dirty="0" smtClean="0">
                <a:latin typeface="Arial" pitchFamily="34" charset="0"/>
                <a:cs typeface="Arial" pitchFamily="34" charset="0"/>
                <a:hlinkClick r:id="rId20"/>
              </a:rPr>
              <a:t>`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21"/>
              </a:rPr>
              <a:t>Испания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22"/>
              </a:rPr>
              <a:t>Казань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23"/>
              </a:rPr>
              <a:t>Канцелярские привычки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24"/>
              </a:rPr>
              <a:t>Ко всему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25"/>
              </a:rPr>
              <a:t>Кофта фата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26"/>
              </a:rPr>
              <a:t>Крым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  <a:hlinkClick r:id="rId27"/>
              </a:rPr>
              <a:t>Левый марш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err="1" smtClean="0">
                <a:latin typeface="Arial" pitchFamily="34" charset="0"/>
                <a:cs typeface="Arial" pitchFamily="34" charset="0"/>
                <a:hlinkClick r:id="rId28"/>
              </a:rPr>
              <a:t>Лиличка</a:t>
            </a:r>
            <a:r>
              <a:rPr lang="ru-RU" sz="1300" dirty="0" smtClean="0">
                <a:latin typeface="Arial" pitchFamily="34" charset="0"/>
                <a:cs typeface="Arial" pitchFamily="34" charset="0"/>
                <a:hlinkClick r:id="rId28"/>
              </a:rPr>
              <a:t>!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29"/>
              </a:rPr>
              <a:t>Любит? не любит? Я руки ломаю...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30"/>
              </a:rPr>
              <a:t>Люблю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31"/>
              </a:rPr>
              <a:t>Любовь (Мир опять цветами оброс...)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32"/>
              </a:rPr>
              <a:t>Мексика - Нью-Йорк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33"/>
              </a:rPr>
              <a:t>Мелкая философия на глубоких местах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err="1" smtClean="0">
                <a:latin typeface="Arial" pitchFamily="34" charset="0"/>
                <a:cs typeface="Arial" pitchFamily="34" charset="0"/>
                <a:hlinkClick r:id="rId34"/>
              </a:rPr>
              <a:t>Мразь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35"/>
              </a:rPr>
              <a:t>Надоело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36"/>
              </a:rPr>
              <a:t>Нате!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37"/>
              </a:rPr>
              <a:t>Необычайное приключение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38"/>
              </a:rPr>
              <a:t>Ничего не понимают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39"/>
              </a:rPr>
              <a:t>Ночь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40"/>
              </a:rPr>
              <a:t>О `</a:t>
            </a:r>
            <a:r>
              <a:rPr lang="ru-RU" sz="1300" dirty="0" err="1" smtClean="0">
                <a:latin typeface="Arial" pitchFamily="34" charset="0"/>
                <a:cs typeface="Arial" pitchFamily="34" charset="0"/>
                <a:hlinkClick r:id="rId40"/>
              </a:rPr>
              <a:t>фиасках</a:t>
            </a:r>
            <a:r>
              <a:rPr lang="ru-RU" sz="1300" dirty="0" smtClean="0">
                <a:latin typeface="Arial" pitchFamily="34" charset="0"/>
                <a:cs typeface="Arial" pitchFamily="34" charset="0"/>
                <a:hlinkClick r:id="rId40"/>
              </a:rPr>
              <a:t>`, `апогеях` и других неведомых вещах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41"/>
              </a:rPr>
              <a:t>О </a:t>
            </a:r>
            <a:r>
              <a:rPr lang="ru-RU" sz="1300" dirty="0" err="1" smtClean="0">
                <a:latin typeface="Arial" pitchFamily="34" charset="0"/>
                <a:cs typeface="Arial" pitchFamily="34" charset="0"/>
                <a:hlinkClick r:id="rId41"/>
              </a:rPr>
              <a:t>дряни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42"/>
              </a:rPr>
              <a:t>Облако в штанах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43"/>
              </a:rPr>
              <a:t>От усталости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44"/>
              </a:rPr>
              <a:t>Отношение к барышне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45"/>
              </a:rPr>
              <a:t>Письмо Татьяне Яковлевой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46"/>
              </a:rPr>
              <a:t>Письмо товарищу </a:t>
            </a:r>
            <a:r>
              <a:rPr lang="ru-RU" sz="1300" dirty="0" err="1" smtClean="0">
                <a:latin typeface="Arial" pitchFamily="34" charset="0"/>
                <a:cs typeface="Arial" pitchFamily="34" charset="0"/>
                <a:hlinkClick r:id="rId46"/>
              </a:rPr>
              <a:t>Кострову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47"/>
              </a:rPr>
              <a:t>Подлиза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48"/>
              </a:rPr>
              <a:t>Послушайте!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49"/>
              </a:rPr>
              <a:t>Приказ по армии искусства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50"/>
              </a:rPr>
              <a:t>Прозаседавшиеся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51"/>
              </a:rPr>
              <a:t>Прощание (Обыкновенно мы говорим...)</a:t>
            </a: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300" dirty="0" smtClean="0">
                <a:latin typeface="Arial" pitchFamily="34" charset="0"/>
                <a:cs typeface="Arial" pitchFamily="34" charset="0"/>
                <a:hlinkClick r:id="rId52"/>
              </a:rPr>
              <a:t>Прощанье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53"/>
              </a:rPr>
              <a:t>Разговор на одесском рейде десантных судов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54"/>
              </a:rPr>
              <a:t>Разговор с фининспектором о поэзии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55"/>
              </a:rPr>
              <a:t>России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56"/>
              </a:rPr>
              <a:t>Себе, любимому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57"/>
              </a:rPr>
              <a:t>Сергею Есенину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58"/>
              </a:rPr>
              <a:t>Сказка о Красной Шапочке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59"/>
              </a:rPr>
              <a:t>Скрипка и немножко нервно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60"/>
              </a:rPr>
              <a:t>Сплетник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61"/>
              </a:rPr>
              <a:t>Стихи о разнице вкусов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62"/>
              </a:rPr>
              <a:t>Стихи о советском паспорте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63"/>
              </a:rPr>
              <a:t>Стихотворение о Мясницкой, о бабе...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64"/>
              </a:rPr>
              <a:t>Столп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65"/>
              </a:rPr>
              <a:t>Тамара и Демон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66"/>
              </a:rPr>
              <a:t>Товарищ Иванов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67"/>
              </a:rPr>
              <a:t>Товарищу Нетте, пароходу и человеку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68"/>
              </a:rPr>
              <a:t>Тропики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err="1" smtClean="0">
                <a:latin typeface="Arial" pitchFamily="34" charset="0"/>
                <a:cs typeface="Arial" pitchFamily="34" charset="0"/>
                <a:hlinkClick r:id="rId69"/>
              </a:rPr>
              <a:t>Тучкины</a:t>
            </a:r>
            <a:r>
              <a:rPr lang="ru-RU" sz="1300" dirty="0" smtClean="0">
                <a:latin typeface="Arial" pitchFamily="34" charset="0"/>
                <a:cs typeface="Arial" pitchFamily="34" charset="0"/>
                <a:hlinkClick r:id="rId69"/>
              </a:rPr>
              <a:t> штучки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70"/>
              </a:rPr>
              <a:t>Ты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71"/>
              </a:rPr>
              <a:t>Ужасающая фамильярность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72"/>
              </a:rPr>
              <a:t>Универсальный ответ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73"/>
              </a:rPr>
              <a:t>Флейта-позвоночник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74"/>
              </a:rPr>
              <a:t>Хорошее отношение к лошадям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75"/>
              </a:rPr>
              <a:t>Христофор </a:t>
            </a:r>
            <a:r>
              <a:rPr lang="ru-RU" sz="1300" dirty="0" err="1" smtClean="0">
                <a:latin typeface="Arial" pitchFamily="34" charset="0"/>
                <a:cs typeface="Arial" pitchFamily="34" charset="0"/>
                <a:hlinkClick r:id="rId75"/>
              </a:rPr>
              <a:t>Коломб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76"/>
              </a:rPr>
              <a:t>Четырехэтажная халтура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77"/>
              </a:rPr>
              <a:t>Эй!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78"/>
              </a:rPr>
              <a:t>Я (По мостовой...)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79"/>
              </a:rPr>
              <a:t>Я знаю силу слов, я знаю слов набат.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80"/>
              </a:rPr>
              <a:t>Я и Наполеон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  <a:hlinkClick r:id="rId81"/>
              </a:rPr>
              <a:t>Я счастлив!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143000"/>
          </a:xfrm>
        </p:spPr>
        <p:txBody>
          <a:bodyPr/>
          <a:lstStyle/>
          <a:p>
            <a:r>
              <a:rPr lang="ru-RU" dirty="0" smtClean="0"/>
              <a:t>Крым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Хожу, гляжу в окно ли я цветы да небо синее, </a:t>
            </a:r>
          </a:p>
          <a:p>
            <a:pPr>
              <a:buNone/>
            </a:pPr>
            <a:r>
              <a:rPr lang="ru-RU" sz="1600" dirty="0" smtClean="0"/>
              <a:t>То в нос тебе магнолия, </a:t>
            </a:r>
          </a:p>
          <a:p>
            <a:pPr>
              <a:buNone/>
            </a:pPr>
            <a:r>
              <a:rPr lang="ru-RU" sz="1600" dirty="0" smtClean="0"/>
              <a:t>То в глаз тебе глициния. </a:t>
            </a:r>
          </a:p>
          <a:p>
            <a:pPr>
              <a:buNone/>
            </a:pPr>
            <a:r>
              <a:rPr lang="ru-RU" sz="1600" dirty="0" smtClean="0"/>
              <a:t>На молоко сменил чаи в сиянье лунных чар.</a:t>
            </a:r>
          </a:p>
          <a:p>
            <a:pPr>
              <a:buNone/>
            </a:pPr>
            <a:r>
              <a:rPr lang="ru-RU" sz="1600" dirty="0" smtClean="0"/>
              <a:t>И днем и ночью на </a:t>
            </a:r>
            <a:r>
              <a:rPr lang="ru-RU" sz="1600" dirty="0" err="1" smtClean="0"/>
              <a:t>Чаир</a:t>
            </a:r>
            <a:r>
              <a:rPr lang="ru-RU" sz="1600" dirty="0" smtClean="0"/>
              <a:t> вода бежит, рыча. </a:t>
            </a:r>
          </a:p>
          <a:p>
            <a:pPr>
              <a:buNone/>
            </a:pPr>
            <a:r>
              <a:rPr lang="ru-RU" sz="1600" dirty="0" smtClean="0"/>
              <a:t>Под страшной стражей волн-борцов</a:t>
            </a:r>
          </a:p>
          <a:p>
            <a:pPr>
              <a:buNone/>
            </a:pPr>
            <a:r>
              <a:rPr lang="ru-RU" sz="1600" dirty="0" smtClean="0"/>
              <a:t>Глубины вод гноят </a:t>
            </a:r>
          </a:p>
          <a:p>
            <a:pPr>
              <a:buNone/>
            </a:pPr>
            <a:r>
              <a:rPr lang="ru-RU" sz="1600" dirty="0" err="1" smtClean="0"/>
              <a:t>Повыброшенных</a:t>
            </a:r>
            <a:r>
              <a:rPr lang="ru-RU" sz="1600" dirty="0" smtClean="0"/>
              <a:t> из дворцов</a:t>
            </a:r>
          </a:p>
          <a:p>
            <a:pPr>
              <a:buNone/>
            </a:pPr>
            <a:r>
              <a:rPr lang="ru-RU" sz="1600" dirty="0" smtClean="0"/>
              <a:t>Тритонов и наяд. </a:t>
            </a:r>
          </a:p>
          <a:p>
            <a:pPr>
              <a:buNone/>
            </a:pPr>
            <a:r>
              <a:rPr lang="ru-RU" sz="1600" dirty="0" smtClean="0"/>
              <a:t>А во дворцах другая жизнь: </a:t>
            </a:r>
          </a:p>
          <a:p>
            <a:pPr>
              <a:buNone/>
            </a:pPr>
            <a:r>
              <a:rPr lang="ru-RU" sz="1600" dirty="0" err="1" smtClean="0"/>
              <a:t>Насытясь</a:t>
            </a:r>
            <a:r>
              <a:rPr lang="ru-RU" sz="1600" dirty="0" smtClean="0"/>
              <a:t> водной блажью, </a:t>
            </a:r>
          </a:p>
          <a:p>
            <a:pPr>
              <a:buNone/>
            </a:pPr>
            <a:r>
              <a:rPr lang="ru-RU" sz="1600" dirty="0" smtClean="0"/>
              <a:t>Иди, рабочий, и ложись</a:t>
            </a:r>
          </a:p>
          <a:p>
            <a:pPr>
              <a:buNone/>
            </a:pPr>
            <a:r>
              <a:rPr lang="ru-RU" sz="1600" dirty="0" smtClean="0"/>
              <a:t>В кровать </a:t>
            </a:r>
            <a:r>
              <a:rPr lang="ru-RU" sz="1600" dirty="0" err="1" smtClean="0"/>
              <a:t>великокняжью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Пылают горы-горны, и море </a:t>
            </a:r>
            <a:r>
              <a:rPr lang="ru-RU" sz="1600" dirty="0" err="1" smtClean="0"/>
              <a:t>синеблузится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Людей ремонт ускоренный в огромной крымской кузнице. </a:t>
            </a:r>
          </a:p>
          <a:p>
            <a:pPr>
              <a:buNone/>
            </a:pPr>
            <a:r>
              <a:rPr lang="ru-RU" sz="1600" dirty="0" smtClean="0"/>
              <a:t>1927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ru-RU" dirty="0" smtClean="0"/>
              <a:t>Интересный факт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4434136" cy="61721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Маяковский любил азартные игры и увлекался игрой на бильярде. Играл он для уровня любителя очень хорошо, у него был поразительно точный и сильный удар. С профессиональными игроками он играл редко, так как ему претили ухищрения профессиональной игры. Но и игры «пустой», то есть без всякой ставки, он тоже не любил. По его мнению какой-то, пусть хоть маленький «интерес», то есть какая-то материальная заинтересованность в игре у игроков должна быть. Исключения он делал только для партнеров заведомо слабых, так он играл, например, с </a:t>
            </a:r>
            <a:r>
              <a:rPr lang="ru-RU" dirty="0" smtClean="0">
                <a:hlinkClick r:id="rId2" tooltip="Луначарский, Анатолий Васильевич"/>
              </a:rPr>
              <a:t>Луначарским</a:t>
            </a:r>
            <a:r>
              <a:rPr lang="ru-RU" dirty="0" smtClean="0"/>
              <a:t>, который игру очень любил, пользовался любой свободной минутой, чтобы «покатать шарики», но играл чрезвычайно слабо.</a:t>
            </a:r>
            <a:endParaRPr lang="ru-RU" dirty="0"/>
          </a:p>
        </p:txBody>
      </p:sp>
      <p:pic>
        <p:nvPicPr>
          <p:cNvPr id="5" name="Содержимое 4" descr="001409_thumb[3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58592" y="785794"/>
            <a:ext cx="4095400" cy="528213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141</TotalTime>
  <Words>488</Words>
  <Application>Microsoft Office PowerPoint</Application>
  <PresentationFormat>Экран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Владимир   Владимирович Маяковский    (1893-1930гг.)</vt:lpstr>
      <vt:lpstr>Слайд 2</vt:lpstr>
      <vt:lpstr>Перечень произведений:</vt:lpstr>
      <vt:lpstr>Крым</vt:lpstr>
      <vt:lpstr>Интересный факт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Маяковский Владимир Владимирович (1893-1930гг.)</dc:title>
  <cp:lastModifiedBy>Pacan</cp:lastModifiedBy>
  <cp:revision>17</cp:revision>
  <dcterms:modified xsi:type="dcterms:W3CDTF">2015-03-16T08:52:27Z</dcterms:modified>
</cp:coreProperties>
</file>