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3F047A5-7001-462C-A990-10F2E37867BD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43FDF41-75E9-47B5-B607-FAE76C25FF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0%D1%83%D1%81%D1%81%D0%BA%D0%B0%D1%8F_%D0%BB%D0%B8%D1%82%D0%B5%D1%80%D0%B0%D1%82%D1%83%D1%80%D0%B0" TargetMode="External"/><Relationship Id="rId13" Type="http://schemas.openxmlformats.org/officeDocument/2006/relationships/image" Target="../media/image3.jpeg"/><Relationship Id="rId3" Type="http://schemas.openxmlformats.org/officeDocument/2006/relationships/hyperlink" Target="https://ru.wikipedia.org/wiki/1799_%D0%B3%D0%BE%D0%B4" TargetMode="External"/><Relationship Id="rId7" Type="http://schemas.openxmlformats.org/officeDocument/2006/relationships/hyperlink" Target="https://ru.wikipedia.org/wiki/%D0%A1%D0%B0%D0%BD%D0%BA%D1%82-%D0%9F%D0%B5%D1%82%D0%B5%D1%80%D0%B1%D1%83%D1%80%D0%B3" TargetMode="External"/><Relationship Id="rId12" Type="http://schemas.openxmlformats.org/officeDocument/2006/relationships/hyperlink" Target="https://ru.wikipedia.org/wiki/%D0%A0%D1%83%D1%81%D1%81%D0%BA%D0%B8%D0%B9_%D1%8F%D0%B7%D1%8B%D0%BA" TargetMode="External"/><Relationship Id="rId2" Type="http://schemas.openxmlformats.org/officeDocument/2006/relationships/hyperlink" Target="https://ru.wikipedia.org/wiki/6_%D0%B8%D1%8E%D0%BD%D1%8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u.wikipedia.org/wiki/1837_%D0%B3%D0%BE%D0%B4" TargetMode="External"/><Relationship Id="rId11" Type="http://schemas.openxmlformats.org/officeDocument/2006/relationships/hyperlink" Target="https://ru.wikipedia.org/wiki/%D0%9F%D1%80%D0%BE%D0%B7%D0%B0%D0%B8%D0%BA" TargetMode="External"/><Relationship Id="rId5" Type="http://schemas.openxmlformats.org/officeDocument/2006/relationships/hyperlink" Target="https://ru.wikipedia.org/wiki/10_%D1%84%D0%B5%D0%B2%D1%80%D0%B0%D0%BB%D1%8F" TargetMode="External"/><Relationship Id="rId10" Type="http://schemas.openxmlformats.org/officeDocument/2006/relationships/hyperlink" Target="https://ru.wikipedia.org/wiki/%D0%94%D1%80%D0%B0%D0%BC%D0%B0%D1%82%D1%83%D1%80%D0%B3" TargetMode="External"/><Relationship Id="rId4" Type="http://schemas.openxmlformats.org/officeDocument/2006/relationships/hyperlink" Target="https://ru.wikipedia.org/wiki/%D0%9C%D0%BE%D1%81%D0%BA%D0%B2%D0%B0" TargetMode="External"/><Relationship Id="rId9" Type="http://schemas.openxmlformats.org/officeDocument/2006/relationships/hyperlink" Target="https://ru.wikipedia.org/wiki/%D0%9F%D0%BE%D1%8D%D1%82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/index.php?title=%D0%92%D0%B0%D0%B4%D0%B8%D0%BC_(%D0%BF%D0%BE%D1%8D%D0%BC%D0%B0)&amp;action=edit&amp;redlink=1" TargetMode="External"/><Relationship Id="rId13" Type="http://schemas.openxmlformats.org/officeDocument/2006/relationships/hyperlink" Target="https://ru.wikipedia.org/wiki/%D0%A6%D1%8B%D0%B3%D0%B0%D0%BD%D1%8B_(%D0%BF%D0%BE%D1%8D%D0%BC%D0%B0)" TargetMode="External"/><Relationship Id="rId3" Type="http://schemas.openxmlformats.org/officeDocument/2006/relationships/hyperlink" Target="https://ru.wikipedia.org/wiki/1817_%D0%B3%D0%BE%D0%B4_%D0%B2_%D0%BB%D0%B8%D1%82%D0%B5%D1%80%D0%B0%D1%82%D1%83%D1%80%D0%B5" TargetMode="External"/><Relationship Id="rId7" Type="http://schemas.openxmlformats.org/officeDocument/2006/relationships/hyperlink" Target="https://ru.wikipedia.org/wiki/%D0%93%D0%B0%D0%B2%D1%80%D0%B8%D0%B8%D0%BB%D0%B8%D0%B0%D0%B4%D0%B0" TargetMode="External"/><Relationship Id="rId12" Type="http://schemas.openxmlformats.org/officeDocument/2006/relationships/hyperlink" Target="https://ru.wikipedia.org/wiki/1823_%D0%B3%D0%BE%D0%B4_%D0%B2_%D0%BB%D0%B8%D1%82%D0%B5%D1%80%D0%B0%D1%82%D1%83%D1%80%D0%B5" TargetMode="External"/><Relationship Id="rId2" Type="http://schemas.openxmlformats.org/officeDocument/2006/relationships/hyperlink" Target="https://ru.wikipedia.org/wiki/%D0%A0%D1%83%D1%81%D0%BB%D0%B0%D0%BD_%D0%B8_%D0%9B%D1%8E%D0%B4%D0%BC%D0%B8%D0%BB%D0%B0" TargetMode="External"/><Relationship Id="rId16" Type="http://schemas.openxmlformats.org/officeDocument/2006/relationships/hyperlink" Target="https://ru.wikipedia.org/wiki/1825_%D0%B3%D0%BE%D0%B4_%D0%B2_%D0%BB%D0%B8%D1%82%D0%B5%D1%80%D0%B0%D1%82%D1%83%D1%80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1821_%D0%B3%D0%BE%D0%B4_%D0%B2_%D0%BB%D0%B8%D1%82%D0%B5%D1%80%D0%B0%D1%82%D1%83%D1%80%D0%B5" TargetMode="External"/><Relationship Id="rId11" Type="http://schemas.openxmlformats.org/officeDocument/2006/relationships/hyperlink" Target="https://ru.wikipedia.org/wiki/%D0%91%D0%B0%D1%85%D1%87%D0%B8%D1%81%D0%B0%D1%80%D0%B0%D0%B9%D1%81%D0%BA%D0%B8%D0%B9_%D1%84%D0%BE%D0%BD%D1%82%D0%B0%D0%BD_(%D0%BF%D0%BE%D1%8D%D0%BC%D0%B0)" TargetMode="External"/><Relationship Id="rId5" Type="http://schemas.openxmlformats.org/officeDocument/2006/relationships/hyperlink" Target="https://ru.wikipedia.org/wiki/%D0%9A%D0%B0%D0%B2%D0%BA%D0%B0%D0%B7%D1%81%D0%BA%D0%B8%D0%B9_%D0%BF%D0%BB%D0%B5%D0%BD%D0%BD%D0%B8%D0%BA" TargetMode="External"/><Relationship Id="rId15" Type="http://schemas.openxmlformats.org/officeDocument/2006/relationships/hyperlink" Target="https://ru.wikipedia.org/wiki/%D0%93%D1%80%D0%B0%D1%84_%D0%9D%D1%83%D0%BB%D0%B8%D0%BD" TargetMode="External"/><Relationship Id="rId10" Type="http://schemas.openxmlformats.org/officeDocument/2006/relationships/hyperlink" Target="https://ru.wikipedia.org/wiki/%D0%91%D1%80%D0%B0%D1%82%D1%8C%D1%8F_%D1%80%D0%B0%D0%B7%D0%B1%D0%BE%D0%B9%D0%BD%D0%B8%D0%BA%D0%B8" TargetMode="External"/><Relationship Id="rId4" Type="http://schemas.openxmlformats.org/officeDocument/2006/relationships/hyperlink" Target="https://ru.wikipedia.org/wiki/1820_%D0%B3%D0%BE%D0%B4_%D0%B2_%D0%BB%D0%B8%D1%82%D0%B5%D1%80%D0%B0%D1%82%D1%83%D1%80%D0%B5" TargetMode="External"/><Relationship Id="rId9" Type="http://schemas.openxmlformats.org/officeDocument/2006/relationships/hyperlink" Target="https://ru.wikipedia.org/wiki/1822_%D0%B3%D0%BE%D0%B4_%D0%B2_%D0%BB%D0%B8%D1%82%D0%B5%D1%80%D0%B0%D1%82%D1%83%D1%80%D0%B5" TargetMode="External"/><Relationship Id="rId14" Type="http://schemas.openxmlformats.org/officeDocument/2006/relationships/hyperlink" Target="https://ru.wikipedia.org/wiki/1824_%D0%B3%D0%BE%D0%B4_%D0%B2_%D0%BB%D0%B8%D1%82%D0%B5%D1%80%D0%B0%D1%82%D1%83%D1%80%D0%B5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3%D1%80%D0%BE%D0%B1%D0%BE%D0%B2%D1%89%D0%B8%D0%BA_(%D0%BF%D0%BE%D0%B2%D0%B5%D1%81%D1%82%D1%8C)" TargetMode="External"/><Relationship Id="rId13" Type="http://schemas.openxmlformats.org/officeDocument/2006/relationships/hyperlink" Target="https://ru.wikipedia.org/wiki/1831_%D0%B3%D0%BE%D0%B4_%D0%B2_%D0%BB%D0%B8%D1%82%D0%B5%D1%80%D0%B0%D1%82%D1%83%D1%80%D0%B5" TargetMode="External"/><Relationship Id="rId18" Type="http://schemas.openxmlformats.org/officeDocument/2006/relationships/hyperlink" Target="https://ru.wikipedia.org/wiki/%D0%95%D0%B3%D0%B8%D0%BF%D0%B5%D1%82%D1%81%D0%BA%D0%B8%D0%B5_%D0%BD%D0%BE%D1%87%D0%B8_(%D0%9F%D1%83%D1%88%D0%BA%D0%B8%D0%BD)" TargetMode="External"/><Relationship Id="rId3" Type="http://schemas.openxmlformats.org/officeDocument/2006/relationships/hyperlink" Target="https://ru.wikipedia.org/wiki/1827_%D0%B3%D0%BE%D0%B4_%D0%B2_%D0%BB%D0%B8%D1%82%D0%B5%D1%80%D0%B0%D1%82%D1%83%D1%80%D0%B5" TargetMode="External"/><Relationship Id="rId21" Type="http://schemas.openxmlformats.org/officeDocument/2006/relationships/hyperlink" Target="https://ru.wikipedia.org/wiki/%D0%9A%D0%B0%D0%BF%D0%B8%D1%82%D0%B0%D0%BD%D1%81%D0%BA%D0%B0%D1%8F_%D0%B4%D0%BE%D1%87%D0%BA%D0%B0" TargetMode="External"/><Relationship Id="rId7" Type="http://schemas.openxmlformats.org/officeDocument/2006/relationships/hyperlink" Target="https://ru.wikipedia.org/wiki/%D0%9C%D0%B5%D1%82%D0%B5%D0%BB%D1%8C_(%D0%BF%D0%BE%D0%B2%D0%B5%D1%81%D1%82%D1%8C)" TargetMode="External"/><Relationship Id="rId12" Type="http://schemas.openxmlformats.org/officeDocument/2006/relationships/hyperlink" Target="https://ru.wikipedia.org/w/index.php?title=%D0%A0%D0%BE%D1%81%D0%BB%D0%B0%D0%B2%D0%BB%D0%B5%D0%B2_(%D1%80%D0%BE%D0%BC%D0%B0%D0%BD)&amp;action=edit&amp;redlink=1" TargetMode="External"/><Relationship Id="rId17" Type="http://schemas.openxmlformats.org/officeDocument/2006/relationships/hyperlink" Target="https://ru.wikipedia.org/wiki/%D0%98%D1%81%D1%82%D0%BE%D1%80%D0%B8%D1%8F_%D0%9F%D1%83%D0%B3%D0%B0%D1%87%D1%91%D0%B2%D0%B0" TargetMode="External"/><Relationship Id="rId2" Type="http://schemas.openxmlformats.org/officeDocument/2006/relationships/hyperlink" Target="https://ru.wikipedia.org/wiki/%D0%90%D1%80%D0%B0%D0%BF_%D0%9F%D0%B5%D1%82%D1%80%D0%B0_%D0%92%D0%B5%D0%BB%D0%B8%D0%BA%D0%BE%D0%B3%D0%BE" TargetMode="External"/><Relationship Id="rId16" Type="http://schemas.openxmlformats.org/officeDocument/2006/relationships/hyperlink" Target="https://ru.wikipedia.org/wiki/1834_%D0%B3%D0%BE%D0%B4_%D0%B2_%D0%BB%D0%B8%D1%82%D0%B5%D1%80%D0%B0%D1%82%D1%83%D1%80%D0%B5" TargetMode="External"/><Relationship Id="rId20" Type="http://schemas.openxmlformats.org/officeDocument/2006/relationships/hyperlink" Target="https://ru.wikipedia.org/w/index.php?title=%D0%9F%D1%83%D1%82%D0%B5%D1%88%D0%B5%D1%81%D1%82%D0%B2%D0%B8%D0%B5_%D0%B2_%D0%90%D1%80%D0%B7%D1%80%D1%83%D0%BC_%D0%B2%D0%BE_%D0%B2%D1%80%D0%B5%D0%BC%D1%8F_%D0%BF%D0%BE%D1%85%D0%BE%D0%B4%D0%B0_1829_%D0%B3%D0%BE%D0%B4%D0%B0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2%D1%8B%D1%81%D1%82%D1%80%D0%B5%D0%BB_(%D0%BF%D0%BE%D0%B2%D0%B5%D1%81%D1%82%D1%8C)" TargetMode="External"/><Relationship Id="rId11" Type="http://schemas.openxmlformats.org/officeDocument/2006/relationships/hyperlink" Target="https://ru.wikipedia.org/wiki/%D0%98%D1%81%D1%82%D0%BE%D1%80%D0%B8%D1%8F_%D1%81%D0%B5%D0%BB%D0%B0_%D0%93%D0%BE%D1%80%D1%8E%D1%85%D0%B8%D0%BD%D0%B0" TargetMode="External"/><Relationship Id="rId5" Type="http://schemas.openxmlformats.org/officeDocument/2006/relationships/hyperlink" Target="https://ru.wikipedia.org/wiki/%D0%9F%D0%BE%D0%B2%D0%B5%D1%81%D1%82%D0%B8_%D0%91%D0%B5%D0%BB%D0%BA%D0%B8%D0%BD%D0%B0" TargetMode="External"/><Relationship Id="rId15" Type="http://schemas.openxmlformats.org/officeDocument/2006/relationships/hyperlink" Target="https://ru.wikipedia.org/wiki/%D0%9F%D0%B8%D0%BA%D0%BE%D0%B2%D0%B0%D1%8F_%D0%B4%D0%B0%D0%BC%D0%B0" TargetMode="External"/><Relationship Id="rId10" Type="http://schemas.openxmlformats.org/officeDocument/2006/relationships/hyperlink" Target="https://ru.wikipedia.org/wiki/%D0%91%D0%B0%D1%80%D1%8B%D1%88%D0%BD%D1%8F-%D0%BA%D1%80%D0%B5%D1%81%D1%82%D1%8C%D1%8F%D0%BD%D0%BA%D0%B0_(%D0%BF%D0%BE%D0%B2%D0%B5%D1%81%D1%82%D1%8C)" TargetMode="External"/><Relationship Id="rId19" Type="http://schemas.openxmlformats.org/officeDocument/2006/relationships/hyperlink" Target="https://ru.wikipedia.org/wiki/1835_%D0%B3%D0%BE%D0%B4_%D0%B2_%D0%BB%D0%B8%D1%82%D0%B5%D1%80%D0%B0%D1%82%D1%83%D1%80%D0%B5" TargetMode="External"/><Relationship Id="rId4" Type="http://schemas.openxmlformats.org/officeDocument/2006/relationships/hyperlink" Target="https://ru.wikipedia.org/w/index.php?title=%D0%A0%D0%BE%D0%BC%D0%B0%D0%BD_%D0%B2_%D0%BF%D0%B8%D1%81%D1%8C%D0%BC%D0%B0%D1%85_(%D0%9F%D1%83%D1%88%D0%BA%D0%B8%D0%BD)&amp;action=edit&amp;redlink=1" TargetMode="External"/><Relationship Id="rId9" Type="http://schemas.openxmlformats.org/officeDocument/2006/relationships/hyperlink" Target="https://ru.wikipedia.org/wiki/%D0%A1%D1%82%D0%B0%D0%BD%D1%86%D0%B8%D0%BE%D0%BD%D0%BD%D1%8B%D0%B9_%D1%81%D0%BC%D0%BE%D1%82%D1%80%D0%B8%D1%82%D0%B5%D0%BB%D1%8C_(%D0%BF%D0%BE%D0%B2%D0%B5%D1%81%D1%82%D1%8C)" TargetMode="External"/><Relationship Id="rId14" Type="http://schemas.openxmlformats.org/officeDocument/2006/relationships/hyperlink" Target="https://ru.wikipedia.org/wiki/%D0%94%D1%83%D0%B1%D1%80%D0%BE%D0%B2%D1%81%D0%BA%D0%B8%D0%B9_(%D1%80%D0%BE%D0%BC%D0%B0%D0%BD)" TargetMode="External"/><Relationship Id="rId22" Type="http://schemas.openxmlformats.org/officeDocument/2006/relationships/hyperlink" Target="https://ru.wikipedia.org/wiki/1836_%D0%B3%D0%BE%D0%B4_%D0%B2_%D0%BB%D0%B8%D1%82%D0%B5%D1%80%D0%B0%D1%82%D1%83%D1%80%D0%B5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A1%D0%BA%D0%B0%D0%B7%D0%BA%D0%B0_%D0%BE_%D0%BC%D1%91%D1%80%D1%82%D0%B2%D0%BE%D0%B9_%D1%86%D0%B0%D1%80%D0%B5%D0%B2%D0%BD%D0%B5_%D0%B8_%D1%81%D0%B5%D0%BC%D0%B8_%D0%B1%D0%BE%D0%B3%D0%B0%D1%82%D1%8B%D1%80%D1%8F%D1%85" TargetMode="External"/><Relationship Id="rId3" Type="http://schemas.openxmlformats.org/officeDocument/2006/relationships/hyperlink" Target="https://ru.wikipedia.org/wiki/%D0%A1%D0%BA%D0%B0%D0%B7%D0%BA%D0%B0_%D0%BE_%D0%BF%D0%BE%D0%BF%D0%B5_%D0%B8_%D0%BE_%D1%80%D0%B0%D0%B1%D0%BE%D1%82%D0%BD%D0%B8%D0%BA%D0%B5_%D0%B5%D0%B3%D0%BE_%D0%91%D0%B0%D0%BB%D0%B4%D0%B5" TargetMode="External"/><Relationship Id="rId7" Type="http://schemas.openxmlformats.org/officeDocument/2006/relationships/hyperlink" Target="https://ru.wikipedia.org/wiki/%D0%A1%D0%BA%D0%B0%D0%B7%D0%BA%D0%B0_%D0%BE_%D1%80%D1%8B%D0%B1%D0%B0%D0%BA%D0%B5_%D0%B8_%D1%80%D1%8B%D0%B1%D0%BA%D0%B5" TargetMode="External"/><Relationship Id="rId2" Type="http://schemas.openxmlformats.org/officeDocument/2006/relationships/hyperlink" Target="https://ru.wikipedia.org/wiki/%D0%96%D0%B5%D0%BD%D0%B8%D1%85_(%D1%81%D0%BA%D0%B0%D0%B7%D0%BA%D0%B0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A1%D0%BA%D0%B0%D0%B7%D0%BA%D0%B0_%D0%BE_%D1%86%D0%B0%D1%80%D0%B5_%D0%A1%D0%B0%D0%BB%D1%82%D0%B0%D0%BD%D0%B5,_%D0%BE_%D1%81%D1%8B%D0%BD%D0%B5_%D0%B5%D0%B3%D0%BE_%D1%81%D0%BB%D0%B0%D0%B2%D0%BD%D0%BE%D0%BC_%D0%B8_%D0%BC%D0%BE%D0%B3%D1%83%D1%87%D0%B5%D0%BC_%D0%B1%D0%BE%D0%B3%D0%B0%D1%82%D1%8B%D1%80%D0%B5_%D0%BA%D0%BD%D1%8F%D0%B7%D0%B5_%D0%93%D0%B2%D0%B8%D0%B4%D0%BE%D0%BD%D0%B5_%D0%A1%D0%B0%D0%BB%D1%82%D0%B0%D0%BD%D0%BE%D0%B2%D0%B8%D1%87%D0%B5_%D0%B8_%D0%BE_%D0%BF%D1%80%D0%B5%D0%BA%D1%80%D0%B0%D1%81%D0%BD%D0%BE%D0%B9_%D1%86%D0%B0%D1%80%D0%B5%D0%B2%D0%BD%D0%B5_%D0%BB%D0%B5%D0%B1%D0%B5%D0%B4%D0%B8" TargetMode="External"/><Relationship Id="rId5" Type="http://schemas.openxmlformats.org/officeDocument/2006/relationships/hyperlink" Target="https://ru.wikipedia.org/wiki/1831_%D0%B3%D0%BE%D0%B4_%D0%B2_%D0%BB%D0%B8%D1%82%D0%B5%D1%80%D0%B0%D1%82%D1%83%D1%80%D0%B5" TargetMode="External"/><Relationship Id="rId4" Type="http://schemas.openxmlformats.org/officeDocument/2006/relationships/hyperlink" Target="https://ru.wikipedia.org/wiki/%D0%A1%D0%BA%D0%B0%D0%B7%D0%BA%D0%B0_%D0%BE_%D0%BC%D0%B5%D0%B4%D0%B2%D0%B5%D0%B4%D0%B8%D1%85%D0%B5" TargetMode="External"/><Relationship Id="rId9" Type="http://schemas.openxmlformats.org/officeDocument/2006/relationships/hyperlink" Target="https://ru.wikipedia.org/wiki/%D0%A1%D0%BA%D0%B0%D0%B7%D0%BA%D0%B0_%D0%BE_%D0%B7%D0%BE%D0%BB%D0%BE%D1%82%D0%BE%D0%BC_%D0%BF%D0%B5%D1%82%D1%83%D1%88%D0%BA%D0%B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4857760"/>
            <a:ext cx="7772400" cy="1460744"/>
          </a:xfrm>
        </p:spPr>
        <p:txBody>
          <a:bodyPr/>
          <a:lstStyle/>
          <a:p>
            <a:r>
              <a:rPr lang="ru-RU" dirty="0" smtClean="0"/>
              <a:t>Александр Сергеевич Пушкин</a:t>
            </a:r>
            <a:endParaRPr lang="ru-RU" dirty="0"/>
          </a:p>
        </p:txBody>
      </p:sp>
      <p:pic>
        <p:nvPicPr>
          <p:cNvPr id="5" name="Picture 2" descr="https://encrypted-tbn1.gstatic.com/images?q=tbn:ANd9GcQna2dFpXTaftiFLjfAqm6mhGxjNbaPvOhRexVmwGHtbm_tONo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85728"/>
            <a:ext cx="3929090" cy="4571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285728"/>
            <a:ext cx="4643470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Алекса́ндр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Серге́евич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Пу́шкин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(26 мая [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2" tooltip="6 июня"/>
              </a:rPr>
              <a:t>6 июня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]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3" tooltip="1799 год"/>
              </a:rPr>
              <a:t>1799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4" tooltip="Москва"/>
              </a:rPr>
              <a:t>Москва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— 29 января [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5" tooltip="10 февраля"/>
              </a:rPr>
              <a:t>10 февраля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]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6" tooltip="1837 год"/>
              </a:rPr>
              <a:t>1837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7" tooltip="Санкт-Петербург"/>
              </a:rPr>
              <a:t>Санкт-Петербург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) 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8" tooltip="Русская литература"/>
              </a:rPr>
              <a:t>русский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9" tooltip="Поэт"/>
              </a:rPr>
              <a:t>поэт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,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0" tooltip="Драматург"/>
              </a:rPr>
              <a:t>драматург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 и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1" tooltip="Прозаик"/>
              </a:rPr>
              <a:t>прозаик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Ещё при жизни Пушкина сложилась его репутация величайшего национального русского поэта</a:t>
            </a:r>
            <a:r>
              <a:rPr kumimoji="0" lang="ru-RU" sz="2400" b="0" i="0" u="none" strike="noStrike" cap="none" normalizeH="0" baseline="3000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charset="0"/>
                <a:cs typeface="Arial" charset="0"/>
              </a:rPr>
              <a:t> Пушкин рассматривается как создатель современного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B0080"/>
                </a:solidFill>
                <a:effectLst/>
                <a:latin typeface="Arial" charset="0"/>
                <a:cs typeface="Arial" charset="0"/>
                <a:hlinkClick r:id="rId12" tooltip="Русский язык"/>
              </a:rPr>
              <a:t>русского литературного языка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6148" name="Picture 4" descr="http://www.hrono.ru/img/lica/pushkin_tropinin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000628" y="285727"/>
            <a:ext cx="4000528" cy="5640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 О Э М 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hlinkClick r:id="rId2" tooltip="Руслан и Людмила"/>
              </a:rPr>
              <a:t>Руслан и Людмила</a:t>
            </a:r>
            <a:r>
              <a:rPr lang="ru-RU" dirty="0" smtClean="0"/>
              <a:t> (</a:t>
            </a:r>
            <a:r>
              <a:rPr lang="ru-RU" dirty="0" smtClean="0">
                <a:hlinkClick r:id="rId3" tooltip="1817 год в литературе"/>
              </a:rPr>
              <a:t>1817</a:t>
            </a:r>
            <a:r>
              <a:rPr lang="ru-RU" dirty="0" smtClean="0"/>
              <a:t>—</a:t>
            </a:r>
            <a:r>
              <a:rPr lang="ru-RU" dirty="0" smtClean="0">
                <a:hlinkClick r:id="rId4" tooltip="1820 год в литературе"/>
              </a:rPr>
              <a:t>1820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5" tooltip="Кавказский пленник"/>
              </a:rPr>
              <a:t>Кавказский пленник</a:t>
            </a:r>
            <a:r>
              <a:rPr lang="ru-RU" dirty="0" smtClean="0"/>
              <a:t> (1820—</a:t>
            </a:r>
            <a:r>
              <a:rPr lang="ru-RU" dirty="0" smtClean="0">
                <a:hlinkClick r:id="rId6" tooltip="1821 год в литературе"/>
              </a:rPr>
              <a:t>1821</a:t>
            </a:r>
            <a:r>
              <a:rPr lang="ru-RU" dirty="0" smtClean="0"/>
              <a:t>)</a:t>
            </a:r>
          </a:p>
          <a:p>
            <a:r>
              <a:rPr lang="ru-RU" dirty="0" err="1" smtClean="0">
                <a:hlinkClick r:id="rId7" tooltip="Гавриилиада"/>
              </a:rPr>
              <a:t>Гавриилиада</a:t>
            </a:r>
            <a:r>
              <a:rPr lang="ru-RU" dirty="0" smtClean="0"/>
              <a:t> (1821)</a:t>
            </a:r>
          </a:p>
          <a:p>
            <a:r>
              <a:rPr lang="ru-RU" dirty="0" smtClean="0">
                <a:hlinkClick r:id="rId8" tooltip="Вадим (поэма) (страница отсутствует)"/>
              </a:rPr>
              <a:t>Вадим</a:t>
            </a:r>
            <a:r>
              <a:rPr lang="ru-RU" dirty="0" smtClean="0"/>
              <a:t> (1821—</a:t>
            </a:r>
            <a:r>
              <a:rPr lang="ru-RU" dirty="0" smtClean="0">
                <a:hlinkClick r:id="rId9" tooltip="1822 год в литературе"/>
              </a:rPr>
              <a:t>1822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0" tooltip="Братья разбойники"/>
              </a:rPr>
              <a:t>Братья разбойники</a:t>
            </a:r>
            <a:r>
              <a:rPr lang="ru-RU" dirty="0" smtClean="0"/>
              <a:t> (1821—1822)</a:t>
            </a:r>
          </a:p>
          <a:p>
            <a:r>
              <a:rPr lang="ru-RU" dirty="0" smtClean="0">
                <a:hlinkClick r:id="rId11" tooltip="Бахчисарайский фонтан (поэма)"/>
              </a:rPr>
              <a:t>Бахчисарайский фонтан</a:t>
            </a:r>
            <a:r>
              <a:rPr lang="ru-RU" dirty="0" smtClean="0"/>
              <a:t> (1821—</a:t>
            </a:r>
            <a:r>
              <a:rPr lang="ru-RU" dirty="0" smtClean="0">
                <a:hlinkClick r:id="rId12" tooltip="1823 год в литературе"/>
              </a:rPr>
              <a:t>1823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3" tooltip="Цыганы (поэма)"/>
              </a:rPr>
              <a:t>Цыганы</a:t>
            </a:r>
            <a:r>
              <a:rPr lang="ru-RU" dirty="0" smtClean="0"/>
              <a:t> (</a:t>
            </a:r>
            <a:r>
              <a:rPr lang="ru-RU" dirty="0" smtClean="0">
                <a:hlinkClick r:id="rId14" tooltip="1824 год в литературе"/>
              </a:rPr>
              <a:t>1824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15" tooltip="Граф Нулин"/>
              </a:rPr>
              <a:t>Граф Нулин</a:t>
            </a:r>
            <a:r>
              <a:rPr lang="ru-RU" dirty="0" smtClean="0"/>
              <a:t> (</a:t>
            </a:r>
            <a:r>
              <a:rPr lang="ru-RU" dirty="0" smtClean="0">
                <a:hlinkClick r:id="rId16" tooltip="1825 год в литературе"/>
              </a:rPr>
              <a:t>1825</a:t>
            </a:r>
            <a:r>
              <a:rPr lang="ru-RU" dirty="0" smtClean="0"/>
              <a:t>),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 Р О З 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14422"/>
            <a:ext cx="8643966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" tooltip="Арап Петра Великого"/>
              </a:rPr>
              <a:t>Арап Петра Великого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3" tooltip="1827 год в литературе"/>
              </a:rPr>
              <a:t>1827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4" tooltip="Роман в письмах (Пушкин) (страница отсутствует)"/>
              </a:rPr>
              <a:t>Роман в письмах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(1829)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5" tooltip="Повести Белкина"/>
              </a:rPr>
              <a:t>Повести покойного Ивана Петровича Белкина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(1830)</a:t>
            </a:r>
          </a:p>
          <a:p>
            <a:pPr lvl="1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6" tooltip="Выстрел (повесть)"/>
              </a:rPr>
              <a:t>Выстрел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7" tooltip="Метель (повесть)"/>
              </a:rPr>
              <a:t>Метель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8" tooltip="Гробовщик (повесть)"/>
              </a:rPr>
              <a:t>Гробовщик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9" tooltip="Станционный смотритель (повесть)"/>
              </a:rPr>
              <a:t>Станционный смотритель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0" tooltip="Барышня-крестьянка (повесть)"/>
              </a:rPr>
              <a:t>Барышня-крестьянка</a:t>
            </a:r>
            <a:endParaRPr lang="ru-RU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1" tooltip="История села Горюхина"/>
              </a:rPr>
              <a:t>История села </a:t>
            </a:r>
            <a:r>
              <a:rPr lang="ru-RU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1" tooltip="История села Горюхина"/>
              </a:rPr>
              <a:t>Горюхина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(1830)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2" tooltip="Рославлев (роман) (страница отсутствует)"/>
              </a:rPr>
              <a:t>Рославлев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3" tooltip="1831 год в литературе"/>
              </a:rPr>
              <a:t>1831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4" tooltip="Дубровский (роман)"/>
              </a:rPr>
              <a:t>Дубровский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(1833)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5" tooltip="Пиковая дама"/>
              </a:rPr>
              <a:t>Пиковая дама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6" tooltip="1834 год в литературе"/>
              </a:rPr>
              <a:t>1834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7" tooltip="История Пугачёва"/>
              </a:rPr>
              <a:t>История Пугачёва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(1834)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8" tooltip="Египетские ночи (Пушкин)"/>
              </a:rPr>
              <a:t>Египетские ночи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19" tooltip="1835 год в литературе"/>
              </a:rPr>
              <a:t>1835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)</a:t>
            </a:r>
          </a:p>
          <a:p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  <a:hlinkClick r:id="rId20" tooltip="Путешествие в Арзрум во время похода 1829 года (страница отсутствует)"/>
              </a:rPr>
              <a:t>Путешествие в Арзрум во время похода 1829 года</a:t>
            </a: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(1835</a:t>
            </a:r>
            <a:r>
              <a:rPr lang="ru-RU" dirty="0" smtClean="0"/>
              <a:t>)</a:t>
            </a:r>
          </a:p>
          <a:p>
            <a:r>
              <a:rPr lang="ru-RU" dirty="0" smtClean="0">
                <a:hlinkClick r:id="rId21" tooltip="Капитанская дочка"/>
              </a:rPr>
              <a:t>Капитанская дочка</a:t>
            </a:r>
            <a:r>
              <a:rPr lang="ru-RU" dirty="0" smtClean="0"/>
              <a:t> (</a:t>
            </a:r>
            <a:r>
              <a:rPr lang="ru-RU" dirty="0" smtClean="0">
                <a:hlinkClick r:id="rId22" tooltip="1836 год в литературе"/>
              </a:rPr>
              <a:t>1836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К А З К 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214422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2" tooltip="Жених (сказка)"/>
              </a:rPr>
              <a:t>Жених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(1825)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3" tooltip="Сказка о попе и о работнике его Балде"/>
              </a:rPr>
              <a:t>Сказка о попе и о работнике его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  <a:hlinkClick r:id="rId3" tooltip="Сказка о попе и о работнике его Балде"/>
              </a:rPr>
              <a:t>Балде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(1830)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4" tooltip="Сказка о медведихе"/>
              </a:rPr>
              <a:t>Сказка о медведихе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(1830—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5" tooltip="1831 год в литературе"/>
              </a:rPr>
              <a:t>1831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Сказка о царе </a:t>
            </a:r>
            <a:r>
              <a:rPr lang="ru-RU" sz="2400" u="sng" dirty="0" err="1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Салтане</a:t>
            </a:r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, о сыне его славном и могучем богатыре князе </a:t>
            </a:r>
            <a:r>
              <a:rPr lang="ru-RU" sz="2400" u="sng" dirty="0" err="1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Гвидоне</a:t>
            </a:r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 </a:t>
            </a:r>
            <a:r>
              <a:rPr lang="ru-RU" sz="2400" u="sng" dirty="0" err="1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Салтановиче</a:t>
            </a:r>
            <a:r>
              <a:rPr lang="ru-RU" sz="2400" u="sng" dirty="0">
                <a:solidFill>
                  <a:schemeClr val="accent3">
                    <a:lumMod val="75000"/>
                  </a:schemeClr>
                </a:solidFill>
                <a:hlinkClick r:id="rId6" tooltip="Сказка о царе Салтане, о сыне его славном и могучем богатыре князе Гвидоне Салтановиче и о прекрасной царевне лебеди"/>
              </a:rPr>
              <a:t> и о прекрасной царевне лебеди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(1831)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7" tooltip="Сказка о рыбаке и рыбке"/>
              </a:rPr>
              <a:t>Сказка о рыбаке и рыбке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(1833)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8" tooltip="Сказка о мёртвой царевне и семи богатырях"/>
              </a:rPr>
              <a:t>Сказка о мёртвой царевне и семи богатырях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(1833)</a:t>
            </a:r>
          </a:p>
          <a:p>
            <a:r>
              <a:rPr lang="ru-RU" sz="2400" dirty="0">
                <a:solidFill>
                  <a:schemeClr val="accent3">
                    <a:lumMod val="75000"/>
                  </a:schemeClr>
                </a:solidFill>
                <a:hlinkClick r:id="rId9" tooltip="Сказка о золотом петушке"/>
              </a:rPr>
              <a:t>Сказка о золотом петушке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 (1834)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28604"/>
            <a:ext cx="35719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 вас любил: любовь еще, быть может,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В душе моей угасла не совсем;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Но пусть она вас больше не тревожит;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не хочу печалить вас ничем.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вас любил безмолвно, безнадежно,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То робостью, то ревностью томим;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Я вас любил так искренно, так нежно,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Как дай вам бог любимой быть другим.</a:t>
            </a:r>
          </a:p>
        </p:txBody>
      </p:sp>
      <p:pic>
        <p:nvPicPr>
          <p:cNvPr id="30722" name="Picture 2" descr="https://upload.wikimedia.org/wikipedia/commons/thumb/0/00/Pushkin_Alexander%2C_self_portret%2C_1820s.jpg/220px-Pushkin_Alexander%2C_self_portret%2C_1820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4786311" y="785794"/>
            <a:ext cx="3643339" cy="4624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0"/>
            <a:ext cx="878687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1829-м годом Пушкин сам обозначил время создания стихотворения «Я Вас любил: любовь еще, быть может». В большом академическом собрании сочинений поэта эта дата уточняется: «1829 год, не позднее ноября». Впервые это стихотворение было опубликовано в альманахе «Северные цветы на 1830 год».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Когда же было написано стихотворение «Я вас любил...», и кому оно адресовано? Осень и зиму 1828 Пушкин провел в Москве и Тверской губернии, середину января–начало марта 1829 г. – в Петербурге. Около 10 марта 1829-го он покинул столицу и длительное время провел в Тверской губернии, Москве и Закавказье. В начале ноября Пушкин вернулся в Петербург. Можно высказать предположение, что Толстой (который затем написал музыку к стихам) получил текст написанного стихотворения в феврале – марте 1829 года.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Устанавливаемая дата создания пушкинского стихотворения «Я Вас любил» (февраль — март 1829 года) укрепляет гипотезу одного из первых биографов Пушкина, П. В. Анненкова, что адресатом стихотворения является А. А. Оленина. С этим согласуется также утверждение внучки А. А. Олениной, что до 1917 г. у нее хранился альбом Олениной с вписанным в него рукой Пушкина стихотворением «Я Вас любил...».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    Данное стихотворение написано разностопным ямбом. Этот размер характерен для всего творчества Пушкина.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941</TotalTime>
  <Words>39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Александр Сергеевич Пушкин</vt:lpstr>
      <vt:lpstr>Слайд 2</vt:lpstr>
      <vt:lpstr>П О Э М Ы</vt:lpstr>
      <vt:lpstr>П Р О З А</vt:lpstr>
      <vt:lpstr>С К А З К И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</dc:title>
  <dc:creator>сергей</dc:creator>
  <cp:lastModifiedBy>Pacan</cp:lastModifiedBy>
  <cp:revision>9</cp:revision>
  <dcterms:created xsi:type="dcterms:W3CDTF">2015-03-16T11:11:30Z</dcterms:created>
  <dcterms:modified xsi:type="dcterms:W3CDTF">2015-03-17T09:30:09Z</dcterms:modified>
</cp:coreProperties>
</file>