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888F1-F4D7-43E8-847A-50A6E94D46A8}" type="datetimeFigureOut">
              <a:rPr lang="ru-RU" smtClean="0"/>
              <a:pPr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8CB59-499E-4237-9846-7B41DFED02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714356"/>
            <a:ext cx="8715436" cy="2643206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Александр Александрович 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7200" b="1" dirty="0" smtClean="0"/>
              <a:t>Б л о к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17526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(1880-1921)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2674640" cy="491654"/>
          </a:xfrm>
        </p:spPr>
        <p:txBody>
          <a:bodyPr/>
          <a:lstStyle/>
          <a:p>
            <a:r>
              <a:rPr lang="ru-RU" dirty="0" smtClean="0"/>
              <a:t>Краткая биография</a:t>
            </a:r>
            <a:endParaRPr lang="ru-RU" dirty="0"/>
          </a:p>
        </p:txBody>
      </p:sp>
      <p:pic>
        <p:nvPicPr>
          <p:cNvPr id="5" name="Содержимое 4" descr="блок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6016" y="692696"/>
            <a:ext cx="3610426" cy="512475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785794"/>
            <a:ext cx="4572000" cy="6072206"/>
          </a:xfrm>
        </p:spPr>
        <p:txBody>
          <a:bodyPr>
            <a:normAutofit/>
          </a:bodyPr>
          <a:lstStyle/>
          <a:p>
            <a:r>
              <a:rPr lang="ru-RU" sz="1300" dirty="0" smtClean="0"/>
              <a:t>Родился в Санкт-Петербурге в высококультурной семье (отец – профессор, мать — писательница).</a:t>
            </a:r>
          </a:p>
          <a:p>
            <a:r>
              <a:rPr lang="ru-RU" sz="1300" dirty="0" smtClean="0"/>
              <a:t>В биографии Александра Блока первые стихи были написаны в пятилетнем возрасте. Блок получил образование в Петербургском университете, где учился на историко-филологическом факультете. К слову, ректором университета был его дедушка А.Н. Бекетов.</a:t>
            </a:r>
          </a:p>
          <a:p>
            <a:r>
              <a:rPr lang="ru-RU" sz="1300" dirty="0" smtClean="0"/>
              <a:t>В то время Александр Блок занимался актерским мастерством, стремясь покорить сцену. В 1903 году в своей биографии Блок женится на Л. Д. Менделеевой – дочке знаменитого ученого. В следующем году были впервые напечатаны стихи Блока, вышедшие в сборнике под названием «Стихи о прекрасной даме».</a:t>
            </a:r>
          </a:p>
          <a:p>
            <a:r>
              <a:rPr lang="ru-RU" sz="1300" dirty="0" smtClean="0"/>
              <a:t>Революционные события в Петербурге нашли отражение для Блока в стихотворениях, поэмах («Двенадцать»), статьях. Во время революции Блок не эмигрировал, стал работать в издательстве города Петрограда. Позже, живя в этом же городе среди нищеты и болезней, Александр Блок скончался в августе 1921 года.</a:t>
            </a:r>
          </a:p>
          <a:p>
            <a:r>
              <a:rPr lang="ru-RU" sz="1300" dirty="0" smtClean="0"/>
              <a:t>Творчество Блока содержит несколько направлений. Для ранних его произведений свойственен символизм. Дальнейшие стихи Блока рассматривают социальное положение народа. Он глубоко переживает трагическую участь человечества («Роза и крест»), затем приходит к мысли об обязательном возмездии («Возмездие», «Ямбы»). Одним из известнейших стихотворений Блока является «Ночь, улица, фонарь, аптека».</a:t>
            </a:r>
          </a:p>
          <a:p>
            <a:endParaRPr lang="ru-RU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6192688" cy="57606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Перечень </a:t>
            </a:r>
            <a:r>
              <a:rPr lang="ru-RU" sz="2800" dirty="0" smtClean="0"/>
              <a:t>произведений: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628800"/>
            <a:ext cx="8856984" cy="5040559"/>
          </a:xfrm>
        </p:spPr>
        <p:txBody>
          <a:bodyPr>
            <a:normAutofit/>
          </a:bodyPr>
          <a:lstStyle/>
          <a:p>
            <a:endParaRPr lang="ru-RU" sz="1100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«В ресторане»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«Ветер принес издалека…»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«Ветхая Избушка»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«Двенадцать»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«Коршун»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«Летний вечер»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«Незнакомка»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«Ночь, улица, фонарь, аптека…»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«Осенний день»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«Рассвет»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«Россия»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«Русь»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«Фабрика»</a:t>
            </a:r>
          </a:p>
          <a:p>
            <a:endParaRPr lang="ru-RU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929718" cy="8572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Стихотворение «Ночь, улица, фонарь, аптека…».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История </a:t>
            </a:r>
            <a:r>
              <a:rPr lang="ru-RU" sz="2000" dirty="0" smtClean="0"/>
              <a:t>создания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844" y="1142984"/>
            <a:ext cx="8351869" cy="545436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10 октября 1912 года в той самой квартире в доме 57 по улице Декабристов - тогда она называлась Офицерской, где сейчас разместился музей. 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"Блок переезжает сюда 6 августа 1912 года и уже спустя некоторое время пишет эти мрачнейшие строки.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"Спустя три дня - 14 октября - к нему в гости пришел друг Василий Гиппиус. Блок показал ему эти строки, и тот в своих воспоминаниях затем описал, как они поразили его своей мрачностью. Он писал, как тогда в шутку сказал, что и у его дома есть аптека, а Блок очень серьезно ответил: "У каждого дома есть аптека", - рассказала </a:t>
            </a:r>
            <a:r>
              <a:rPr lang="ru-RU" dirty="0" err="1" smtClean="0">
                <a:solidFill>
                  <a:schemeClr val="tx1"/>
                </a:solidFill>
              </a:rPr>
              <a:t>А.Горегина</a:t>
            </a:r>
            <a:r>
              <a:rPr lang="ru-RU" dirty="0" smtClean="0">
                <a:solidFill>
                  <a:schemeClr val="tx1"/>
                </a:solidFill>
              </a:rPr>
              <a:t>. 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 тех пор, отметила историк литературы, в Петербурге родилась легенда о той самой "</a:t>
            </a:r>
            <a:r>
              <a:rPr lang="ru-RU" dirty="0" err="1" smtClean="0">
                <a:solidFill>
                  <a:schemeClr val="tx1"/>
                </a:solidFill>
              </a:rPr>
              <a:t>блоковской</a:t>
            </a:r>
            <a:r>
              <a:rPr lang="ru-RU" dirty="0" smtClean="0">
                <a:solidFill>
                  <a:schemeClr val="tx1"/>
                </a:solidFill>
              </a:rPr>
              <a:t>" аптеке: критики, литературоведы и любители поэзии стали выяснять, какая именно аптека стала прообразом для 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произведения поэта. </a:t>
            </a:r>
            <a:r>
              <a:rPr lang="ru-RU" dirty="0" err="1" smtClean="0">
                <a:solidFill>
                  <a:schemeClr val="tx1"/>
                </a:solidFill>
              </a:rPr>
              <a:t>А.Горегина</a:t>
            </a:r>
            <a:r>
              <a:rPr lang="ru-RU" dirty="0" smtClean="0">
                <a:solidFill>
                  <a:schemeClr val="tx1"/>
                </a:solidFill>
              </a:rPr>
              <a:t> рассказала, что существует три версии: аптека </a:t>
            </a:r>
            <a:r>
              <a:rPr lang="ru-RU" dirty="0" err="1" smtClean="0">
                <a:solidFill>
                  <a:schemeClr val="tx1"/>
                </a:solidFill>
              </a:rPr>
              <a:t>Винникова</a:t>
            </a:r>
            <a:r>
              <a:rPr lang="ru-RU" dirty="0" smtClean="0">
                <a:solidFill>
                  <a:schemeClr val="tx1"/>
                </a:solidFill>
              </a:rPr>
              <a:t>, расположенная тогда на Офицерской улице, где жил А.Блок, аптека напротив </a:t>
            </a:r>
            <a:r>
              <a:rPr lang="ru-RU" dirty="0" err="1" smtClean="0">
                <a:solidFill>
                  <a:schemeClr val="tx1"/>
                </a:solidFill>
              </a:rPr>
              <a:t>Мариинского</a:t>
            </a:r>
            <a:r>
              <a:rPr lang="ru-RU" dirty="0" smtClean="0">
                <a:solidFill>
                  <a:schemeClr val="tx1"/>
                </a:solidFill>
              </a:rPr>
              <a:t> театра, которая существует до сих пор, и аптека на набережной Крестовского острова. 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b="1" dirty="0" smtClean="0"/>
              <a:t>«Ночь, улица, фонарь, аптека…»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Ночь, улица, фонарь, аптека,</a:t>
            </a:r>
            <a:br>
              <a:rPr lang="ru-RU" sz="3600" dirty="0" smtClean="0"/>
            </a:br>
            <a:r>
              <a:rPr lang="ru-RU" sz="3600" dirty="0" smtClean="0"/>
              <a:t>Бессмысленный и тусклый свет.</a:t>
            </a:r>
            <a:br>
              <a:rPr lang="ru-RU" sz="3600" dirty="0" smtClean="0"/>
            </a:br>
            <a:r>
              <a:rPr lang="ru-RU" sz="3600" dirty="0" smtClean="0"/>
              <a:t>Живи еще хоть четверть века -</a:t>
            </a:r>
            <a:br>
              <a:rPr lang="ru-RU" sz="3600" dirty="0" smtClean="0"/>
            </a:br>
            <a:r>
              <a:rPr lang="ru-RU" sz="3600" dirty="0" smtClean="0"/>
              <a:t>Все будет так. Исхода нет.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Умрешь - начнешь опять сначала</a:t>
            </a:r>
            <a:br>
              <a:rPr lang="ru-RU" sz="3600" dirty="0" smtClean="0"/>
            </a:br>
            <a:r>
              <a:rPr lang="ru-RU" sz="3600" dirty="0" smtClean="0"/>
              <a:t>И повторится все, как встарь:</a:t>
            </a:r>
            <a:br>
              <a:rPr lang="ru-RU" sz="3600" dirty="0" smtClean="0"/>
            </a:br>
            <a:r>
              <a:rPr lang="ru-RU" sz="3600" dirty="0" smtClean="0"/>
              <a:t>Ночь, ледяная рябь канала,</a:t>
            </a:r>
            <a:br>
              <a:rPr lang="ru-RU" sz="3600" dirty="0" smtClean="0"/>
            </a:br>
            <a:r>
              <a:rPr lang="ru-RU" sz="3600" dirty="0" smtClean="0"/>
              <a:t>Аптека, улица, фонарь.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dirty="0" smtClean="0"/>
              <a:t>Интересные факты из жизни писателя</a:t>
            </a:r>
            <a:br>
              <a:rPr lang="ru-RU" dirty="0" smtClean="0"/>
            </a:br>
            <a:r>
              <a:rPr lang="ru-RU" sz="2200" dirty="0" smtClean="0"/>
              <a:t>1. Первые стихи Блок написал в пять лет. В 10 лет Александр Блок написал два номера журнала «Корабль» . </a:t>
            </a:r>
            <a:br>
              <a:rPr lang="ru-RU" sz="2200" dirty="0" smtClean="0"/>
            </a:br>
            <a:r>
              <a:rPr lang="ru-RU" sz="2200" dirty="0" smtClean="0"/>
              <a:t>2. Имел золотые руки, умел и любил мастерить. </a:t>
            </a:r>
            <a:br>
              <a:rPr lang="ru-RU" sz="2200" dirty="0" smtClean="0"/>
            </a:br>
            <a:r>
              <a:rPr lang="ru-RU" sz="2200" dirty="0" smtClean="0"/>
              <a:t>Был добрым, честным, искренним и щедрым человеком. </a:t>
            </a:r>
            <a:br>
              <a:rPr lang="ru-RU" sz="2200" dirty="0" smtClean="0"/>
            </a:br>
            <a:r>
              <a:rPr lang="ru-RU" sz="2200" dirty="0" smtClean="0"/>
              <a:t>3. В 16 лет Блок увлёкся театром. В Петербурге Александр Блок записался в театральный кружок. Однако после первого успеха ролей в театре ему больше не давали. </a:t>
            </a:r>
            <a:endParaRPr lang="ru-RU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325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Александр Александрович  Б л о к</vt:lpstr>
      <vt:lpstr>Краткая биография</vt:lpstr>
      <vt:lpstr>Перечень произведений:</vt:lpstr>
      <vt:lpstr>Стихотворение «Ночь, улица, фонарь, аптека…».  История создания</vt:lpstr>
      <vt:lpstr>«Ночь, улица, фонарь, аптека…» Ночь, улица, фонарь, аптека, Бессмысленный и тусклый свет. Живи еще хоть четверть века - Все будет так. Исхода нет.  Умрешь - начнешь опять сначала И повторится все, как встарь: Ночь, ледяная рябь канала, Аптека, улица, фонарь.</vt:lpstr>
      <vt:lpstr>Интересные факты из жизни писателя 1. Первые стихи Блок написал в пять лет. В 10 лет Александр Блок написал два номера журнала «Корабль» .  2. Имел золотые руки, умел и любил мастерить.  Был добрым, честным, искренним и щедрым человеком.  3. В 16 лет Блок увлёкся театром. В Петербурге Александр Блок записался в театральный кружок. Однако после первого успеха ролей в театре ему больше не давали.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Александрович Блок</dc:title>
  <dc:creator>Ирина</dc:creator>
  <cp:lastModifiedBy>Pacan</cp:lastModifiedBy>
  <cp:revision>8</cp:revision>
  <dcterms:created xsi:type="dcterms:W3CDTF">2015-03-15T02:54:35Z</dcterms:created>
  <dcterms:modified xsi:type="dcterms:W3CDTF">2015-03-16T13:23:01Z</dcterms:modified>
</cp:coreProperties>
</file>