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85"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6" r:id="rId22"/>
    <p:sldId id="277" r:id="rId23"/>
    <p:sldId id="278" r:id="rId24"/>
    <p:sldId id="280" r:id="rId25"/>
    <p:sldId id="281" r:id="rId26"/>
    <p:sldId id="283" r:id="rId27"/>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Tahoma" pitchFamily="34" charset="0"/>
        <a:ea typeface="+mn-ea"/>
        <a:cs typeface="+mn-cs"/>
      </a:defRPr>
    </a:lvl1pPr>
    <a:lvl2pPr marL="457200" algn="ctr" rtl="0" fontAlgn="base">
      <a:spcBef>
        <a:spcPct val="0"/>
      </a:spcBef>
      <a:spcAft>
        <a:spcPct val="0"/>
      </a:spcAft>
      <a:defRPr kern="1200">
        <a:solidFill>
          <a:schemeClr val="tx1"/>
        </a:solidFill>
        <a:latin typeface="Tahoma" pitchFamily="34" charset="0"/>
        <a:ea typeface="+mn-ea"/>
        <a:cs typeface="+mn-cs"/>
      </a:defRPr>
    </a:lvl2pPr>
    <a:lvl3pPr marL="914400" algn="ctr" rtl="0" fontAlgn="base">
      <a:spcBef>
        <a:spcPct val="0"/>
      </a:spcBef>
      <a:spcAft>
        <a:spcPct val="0"/>
      </a:spcAft>
      <a:defRPr kern="1200">
        <a:solidFill>
          <a:schemeClr val="tx1"/>
        </a:solidFill>
        <a:latin typeface="Tahoma" pitchFamily="34" charset="0"/>
        <a:ea typeface="+mn-ea"/>
        <a:cs typeface="+mn-cs"/>
      </a:defRPr>
    </a:lvl3pPr>
    <a:lvl4pPr marL="1371600" algn="ctr" rtl="0" fontAlgn="base">
      <a:spcBef>
        <a:spcPct val="0"/>
      </a:spcBef>
      <a:spcAft>
        <a:spcPct val="0"/>
      </a:spcAft>
      <a:defRPr kern="1200">
        <a:solidFill>
          <a:schemeClr val="tx1"/>
        </a:solidFill>
        <a:latin typeface="Tahoma" pitchFamily="34" charset="0"/>
        <a:ea typeface="+mn-ea"/>
        <a:cs typeface="+mn-cs"/>
      </a:defRPr>
    </a:lvl4pPr>
    <a:lvl5pPr marL="1828800" algn="ctr"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a:srgbClr val="FF9900"/>
    <a:srgbClr val="FFFF00"/>
    <a:srgbClr val="0033CC"/>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6851ED-32E5-4836-889C-A91F1612F083}" type="doc">
      <dgm:prSet loTypeId="urn:microsoft.com/office/officeart/2005/8/layout/list1" loCatId="list" qsTypeId="urn:microsoft.com/office/officeart/2005/8/quickstyle/3d1" qsCatId="3D" csTypeId="urn:microsoft.com/office/officeart/2005/8/colors/colorful2" csCatId="colorful" phldr="1"/>
      <dgm:spPr/>
      <dgm:t>
        <a:bodyPr/>
        <a:lstStyle/>
        <a:p>
          <a:endParaRPr lang="ru-RU"/>
        </a:p>
      </dgm:t>
    </dgm:pt>
    <dgm:pt modelId="{9D17D08A-6E13-4BCA-B5A5-D4BF0AB72F48}">
      <dgm:prSet phldrT="[Текст]"/>
      <dgm:spPr/>
      <dgm:t>
        <a:bodyPr/>
        <a:lstStyle/>
        <a:p>
          <a:r>
            <a:rPr lang="ru-RU" b="1" i="1" dirty="0" smtClean="0"/>
            <a:t>1 шаг</a:t>
          </a:r>
          <a:endParaRPr lang="ru-RU" dirty="0"/>
        </a:p>
      </dgm:t>
    </dgm:pt>
    <dgm:pt modelId="{7BB96179-ACC1-401F-9509-99CBD1D2DB7C}" type="parTrans" cxnId="{AFDED844-50D3-4D23-83FE-577F04F72DE5}">
      <dgm:prSet/>
      <dgm:spPr/>
      <dgm:t>
        <a:bodyPr/>
        <a:lstStyle/>
        <a:p>
          <a:endParaRPr lang="ru-RU"/>
        </a:p>
      </dgm:t>
    </dgm:pt>
    <dgm:pt modelId="{7B303214-55AF-4193-B3B7-6B62DE80DE31}" type="sibTrans" cxnId="{AFDED844-50D3-4D23-83FE-577F04F72DE5}">
      <dgm:prSet/>
      <dgm:spPr/>
      <dgm:t>
        <a:bodyPr/>
        <a:lstStyle/>
        <a:p>
          <a:endParaRPr lang="ru-RU"/>
        </a:p>
      </dgm:t>
    </dgm:pt>
    <dgm:pt modelId="{8548259C-28FD-4C36-9A73-9A4B0681D08F}">
      <dgm:prSet phldrT="[Текст]"/>
      <dgm:spPr/>
      <dgm:t>
        <a:bodyPr/>
        <a:lstStyle/>
        <a:p>
          <a:pPr algn="just"/>
          <a:r>
            <a:rPr lang="ru-RU" dirty="0" smtClean="0">
              <a:solidFill>
                <a:srgbClr val="002060"/>
              </a:solidFill>
            </a:rPr>
            <a:t>диагностика интеллектуального фона. Пробуждение ума, когда ребенку хочется догнать ушедших вперед одноклассников</a:t>
          </a:r>
          <a:endParaRPr lang="ru-RU" dirty="0">
            <a:solidFill>
              <a:srgbClr val="002060"/>
            </a:solidFill>
          </a:endParaRPr>
        </a:p>
      </dgm:t>
    </dgm:pt>
    <dgm:pt modelId="{7E29F8C3-2C09-4CF8-92D3-1D96877AFA29}" type="parTrans" cxnId="{716DB8E9-126A-4EF6-8805-FF55C6DA2B4C}">
      <dgm:prSet/>
      <dgm:spPr/>
      <dgm:t>
        <a:bodyPr/>
        <a:lstStyle/>
        <a:p>
          <a:endParaRPr lang="ru-RU"/>
        </a:p>
      </dgm:t>
    </dgm:pt>
    <dgm:pt modelId="{D2FBCF87-943F-4959-B7BB-3300C092B120}" type="sibTrans" cxnId="{716DB8E9-126A-4EF6-8805-FF55C6DA2B4C}">
      <dgm:prSet/>
      <dgm:spPr/>
      <dgm:t>
        <a:bodyPr/>
        <a:lstStyle/>
        <a:p>
          <a:endParaRPr lang="ru-RU"/>
        </a:p>
      </dgm:t>
    </dgm:pt>
    <dgm:pt modelId="{E06D5862-AA20-4F58-B786-0B543A9A4BE2}">
      <dgm:prSet phldrT="[Текст]"/>
      <dgm:spPr/>
      <dgm:t>
        <a:bodyPr/>
        <a:lstStyle/>
        <a:p>
          <a:r>
            <a:rPr lang="ru-RU" b="1" i="1" dirty="0" smtClean="0"/>
            <a:t>2 шаг</a:t>
          </a:r>
          <a:endParaRPr lang="ru-RU" dirty="0"/>
        </a:p>
      </dgm:t>
    </dgm:pt>
    <dgm:pt modelId="{E142B2FA-499A-48DD-B2B3-9108C976E272}" type="parTrans" cxnId="{37F4419C-842F-4AB6-BB24-0A7112941052}">
      <dgm:prSet/>
      <dgm:spPr/>
      <dgm:t>
        <a:bodyPr/>
        <a:lstStyle/>
        <a:p>
          <a:endParaRPr lang="ru-RU"/>
        </a:p>
      </dgm:t>
    </dgm:pt>
    <dgm:pt modelId="{9892A4BA-6147-4B9F-9F2F-F0B5F7CD32DD}" type="sibTrans" cxnId="{37F4419C-842F-4AB6-BB24-0A7112941052}">
      <dgm:prSet/>
      <dgm:spPr/>
      <dgm:t>
        <a:bodyPr/>
        <a:lstStyle/>
        <a:p>
          <a:endParaRPr lang="ru-RU"/>
        </a:p>
      </dgm:t>
    </dgm:pt>
    <dgm:pt modelId="{C3E08DA3-C183-4E7F-B44F-403EF9A64D13}">
      <dgm:prSet phldrT="[Текст]"/>
      <dgm:spPr/>
      <dgm:t>
        <a:bodyPr/>
        <a:lstStyle/>
        <a:p>
          <a:pPr algn="just"/>
          <a:r>
            <a:rPr lang="ru-RU" dirty="0" smtClean="0">
              <a:solidFill>
                <a:srgbClr val="002060"/>
              </a:solidFill>
            </a:rPr>
            <a:t>выбор интеллектуального спонсора. Проще, прикрепить сильного ученика. Для этого нужны побудительные мотивы, нужен взаимный интерес. Наиболее эффективный путь – привлечь к интеллектуальному спонсорству старшеклассника</a:t>
          </a:r>
          <a:endParaRPr lang="ru-RU" dirty="0">
            <a:solidFill>
              <a:srgbClr val="002060"/>
            </a:solidFill>
          </a:endParaRPr>
        </a:p>
      </dgm:t>
    </dgm:pt>
    <dgm:pt modelId="{88ECA3AF-0EA6-47E4-87E8-5BD92A466EA7}" type="parTrans" cxnId="{24DEF4BE-E92D-47DD-BE9B-59AA854249A4}">
      <dgm:prSet/>
      <dgm:spPr/>
      <dgm:t>
        <a:bodyPr/>
        <a:lstStyle/>
        <a:p>
          <a:endParaRPr lang="ru-RU"/>
        </a:p>
      </dgm:t>
    </dgm:pt>
    <dgm:pt modelId="{E480C08D-4450-425F-8C14-92DD04D54A11}" type="sibTrans" cxnId="{24DEF4BE-E92D-47DD-BE9B-59AA854249A4}">
      <dgm:prSet/>
      <dgm:spPr/>
      <dgm:t>
        <a:bodyPr/>
        <a:lstStyle/>
        <a:p>
          <a:endParaRPr lang="ru-RU"/>
        </a:p>
      </dgm:t>
    </dgm:pt>
    <dgm:pt modelId="{8C4A6D56-5F1E-40A1-A185-B5A8DADAF376}">
      <dgm:prSet phldrT="[Текст]"/>
      <dgm:spPr/>
      <dgm:t>
        <a:bodyPr/>
        <a:lstStyle/>
        <a:p>
          <a:r>
            <a:rPr lang="ru-RU" b="1" i="1" dirty="0" smtClean="0"/>
            <a:t>3 шаг</a:t>
          </a:r>
          <a:endParaRPr lang="ru-RU" dirty="0"/>
        </a:p>
      </dgm:t>
    </dgm:pt>
    <dgm:pt modelId="{43677AEE-8295-42F5-8D08-4D85D780E363}" type="parTrans" cxnId="{1EBC1F59-F213-4A0D-8A67-E6D4A838270C}">
      <dgm:prSet/>
      <dgm:spPr/>
      <dgm:t>
        <a:bodyPr/>
        <a:lstStyle/>
        <a:p>
          <a:endParaRPr lang="ru-RU"/>
        </a:p>
      </dgm:t>
    </dgm:pt>
    <dgm:pt modelId="{80050A76-D7DB-4C1C-A82E-2CF5EABACB8F}" type="sibTrans" cxnId="{1EBC1F59-F213-4A0D-8A67-E6D4A838270C}">
      <dgm:prSet/>
      <dgm:spPr/>
      <dgm:t>
        <a:bodyPr/>
        <a:lstStyle/>
        <a:p>
          <a:endParaRPr lang="ru-RU"/>
        </a:p>
      </dgm:t>
    </dgm:pt>
    <dgm:pt modelId="{8619F1EA-AF3C-41D2-ABB3-126252BB4DCC}">
      <dgm:prSet phldrT="[Текст]"/>
      <dgm:spPr/>
      <dgm:t>
        <a:bodyPr/>
        <a:lstStyle/>
        <a:p>
          <a:pPr algn="just"/>
          <a:r>
            <a:rPr lang="ru-RU" dirty="0" smtClean="0">
              <a:solidFill>
                <a:srgbClr val="002060"/>
              </a:solidFill>
            </a:rPr>
            <a:t>это дает много преимуществ: фиксация результата и его оценка. Необходимо, чтобы доброе дело не осталось вне поля зрения детского коллектива, получило бы его поддержку и самое главное – желание повторить, развить его</a:t>
          </a:r>
          <a:endParaRPr lang="ru-RU" dirty="0">
            <a:solidFill>
              <a:srgbClr val="002060"/>
            </a:solidFill>
          </a:endParaRPr>
        </a:p>
      </dgm:t>
    </dgm:pt>
    <dgm:pt modelId="{F95456C4-59E2-4133-ADA6-88E8F161FF74}" type="parTrans" cxnId="{500DAFA7-AEF0-442B-97CC-24B197E1571E}">
      <dgm:prSet/>
      <dgm:spPr/>
      <dgm:t>
        <a:bodyPr/>
        <a:lstStyle/>
        <a:p>
          <a:endParaRPr lang="ru-RU"/>
        </a:p>
      </dgm:t>
    </dgm:pt>
    <dgm:pt modelId="{C37B1DF9-5EDA-4A37-B77B-8A949417506A}" type="sibTrans" cxnId="{500DAFA7-AEF0-442B-97CC-24B197E1571E}">
      <dgm:prSet/>
      <dgm:spPr/>
      <dgm:t>
        <a:bodyPr/>
        <a:lstStyle/>
        <a:p>
          <a:endParaRPr lang="ru-RU"/>
        </a:p>
      </dgm:t>
    </dgm:pt>
    <dgm:pt modelId="{C73AEDE7-8854-43C3-8394-431A31359D68}" type="pres">
      <dgm:prSet presAssocID="{C96851ED-32E5-4836-889C-A91F1612F083}" presName="linear" presStyleCnt="0">
        <dgm:presLayoutVars>
          <dgm:dir/>
          <dgm:animLvl val="lvl"/>
          <dgm:resizeHandles val="exact"/>
        </dgm:presLayoutVars>
      </dgm:prSet>
      <dgm:spPr/>
    </dgm:pt>
    <dgm:pt modelId="{E8947981-B74A-4CCB-9295-DF48C510EF3C}" type="pres">
      <dgm:prSet presAssocID="{9D17D08A-6E13-4BCA-B5A5-D4BF0AB72F48}" presName="parentLin" presStyleCnt="0"/>
      <dgm:spPr/>
    </dgm:pt>
    <dgm:pt modelId="{AE8DBB4C-4D2D-4C9E-8E84-F729C6D77D90}" type="pres">
      <dgm:prSet presAssocID="{9D17D08A-6E13-4BCA-B5A5-D4BF0AB72F48}" presName="parentLeftMargin" presStyleLbl="node1" presStyleIdx="0" presStyleCnt="3"/>
      <dgm:spPr/>
    </dgm:pt>
    <dgm:pt modelId="{22649E5B-424E-41F5-9CF3-3F3EBDBF35A8}" type="pres">
      <dgm:prSet presAssocID="{9D17D08A-6E13-4BCA-B5A5-D4BF0AB72F48}" presName="parentText" presStyleLbl="node1" presStyleIdx="0" presStyleCnt="3">
        <dgm:presLayoutVars>
          <dgm:chMax val="0"/>
          <dgm:bulletEnabled val="1"/>
        </dgm:presLayoutVars>
      </dgm:prSet>
      <dgm:spPr/>
    </dgm:pt>
    <dgm:pt modelId="{97B11F13-95F5-4007-98BB-06D5710F9649}" type="pres">
      <dgm:prSet presAssocID="{9D17D08A-6E13-4BCA-B5A5-D4BF0AB72F48}" presName="negativeSpace" presStyleCnt="0"/>
      <dgm:spPr/>
    </dgm:pt>
    <dgm:pt modelId="{8F5B6AFB-8840-43D0-98F0-86D89F1F562E}" type="pres">
      <dgm:prSet presAssocID="{9D17D08A-6E13-4BCA-B5A5-D4BF0AB72F48}" presName="childText" presStyleLbl="conFgAcc1" presStyleIdx="0" presStyleCnt="3">
        <dgm:presLayoutVars>
          <dgm:bulletEnabled val="1"/>
        </dgm:presLayoutVars>
      </dgm:prSet>
      <dgm:spPr/>
    </dgm:pt>
    <dgm:pt modelId="{3090170D-1554-4B43-AA3B-955D67F144B8}" type="pres">
      <dgm:prSet presAssocID="{7B303214-55AF-4193-B3B7-6B62DE80DE31}" presName="spaceBetweenRectangles" presStyleCnt="0"/>
      <dgm:spPr/>
    </dgm:pt>
    <dgm:pt modelId="{F6F3C38B-DC62-4C9A-A3FF-EA692BCED565}" type="pres">
      <dgm:prSet presAssocID="{E06D5862-AA20-4F58-B786-0B543A9A4BE2}" presName="parentLin" presStyleCnt="0"/>
      <dgm:spPr/>
    </dgm:pt>
    <dgm:pt modelId="{328BDEEA-1CC5-4F9A-BD98-690D58C1A5E4}" type="pres">
      <dgm:prSet presAssocID="{E06D5862-AA20-4F58-B786-0B543A9A4BE2}" presName="parentLeftMargin" presStyleLbl="node1" presStyleIdx="0" presStyleCnt="3"/>
      <dgm:spPr/>
    </dgm:pt>
    <dgm:pt modelId="{E0FD08F0-9C60-456D-BAE9-A040290B8B63}" type="pres">
      <dgm:prSet presAssocID="{E06D5862-AA20-4F58-B786-0B543A9A4BE2}" presName="parentText" presStyleLbl="node1" presStyleIdx="1" presStyleCnt="3">
        <dgm:presLayoutVars>
          <dgm:chMax val="0"/>
          <dgm:bulletEnabled val="1"/>
        </dgm:presLayoutVars>
      </dgm:prSet>
      <dgm:spPr/>
    </dgm:pt>
    <dgm:pt modelId="{78267897-A0D6-4551-ADCC-5ECF8640BE74}" type="pres">
      <dgm:prSet presAssocID="{E06D5862-AA20-4F58-B786-0B543A9A4BE2}" presName="negativeSpace" presStyleCnt="0"/>
      <dgm:spPr/>
    </dgm:pt>
    <dgm:pt modelId="{63151933-C542-4A6D-AB6B-D7D72F6EE5A1}" type="pres">
      <dgm:prSet presAssocID="{E06D5862-AA20-4F58-B786-0B543A9A4BE2}" presName="childText" presStyleLbl="conFgAcc1" presStyleIdx="1" presStyleCnt="3">
        <dgm:presLayoutVars>
          <dgm:bulletEnabled val="1"/>
        </dgm:presLayoutVars>
      </dgm:prSet>
      <dgm:spPr/>
    </dgm:pt>
    <dgm:pt modelId="{196C6122-37CB-4F92-9140-B06B3A8F5FEC}" type="pres">
      <dgm:prSet presAssocID="{9892A4BA-6147-4B9F-9F2F-F0B5F7CD32DD}" presName="spaceBetweenRectangles" presStyleCnt="0"/>
      <dgm:spPr/>
    </dgm:pt>
    <dgm:pt modelId="{55608C1C-21AB-44BF-8D85-D1A5FF78F2DF}" type="pres">
      <dgm:prSet presAssocID="{8C4A6D56-5F1E-40A1-A185-B5A8DADAF376}" presName="parentLin" presStyleCnt="0"/>
      <dgm:spPr/>
    </dgm:pt>
    <dgm:pt modelId="{4E004D97-4F62-4B22-AB2F-F75B25528F34}" type="pres">
      <dgm:prSet presAssocID="{8C4A6D56-5F1E-40A1-A185-B5A8DADAF376}" presName="parentLeftMargin" presStyleLbl="node1" presStyleIdx="1" presStyleCnt="3"/>
      <dgm:spPr/>
    </dgm:pt>
    <dgm:pt modelId="{DE41EC9E-A101-406F-B17D-DC0CCFB621DE}" type="pres">
      <dgm:prSet presAssocID="{8C4A6D56-5F1E-40A1-A185-B5A8DADAF376}" presName="parentText" presStyleLbl="node1" presStyleIdx="2" presStyleCnt="3">
        <dgm:presLayoutVars>
          <dgm:chMax val="0"/>
          <dgm:bulletEnabled val="1"/>
        </dgm:presLayoutVars>
      </dgm:prSet>
      <dgm:spPr/>
    </dgm:pt>
    <dgm:pt modelId="{FA688957-4DC8-4D3A-B477-2AA9BF564987}" type="pres">
      <dgm:prSet presAssocID="{8C4A6D56-5F1E-40A1-A185-B5A8DADAF376}" presName="negativeSpace" presStyleCnt="0"/>
      <dgm:spPr/>
    </dgm:pt>
    <dgm:pt modelId="{41620068-DA14-4AF8-9978-3DB2FC55EE13}" type="pres">
      <dgm:prSet presAssocID="{8C4A6D56-5F1E-40A1-A185-B5A8DADAF376}" presName="childText" presStyleLbl="conFgAcc1" presStyleIdx="2" presStyleCnt="3">
        <dgm:presLayoutVars>
          <dgm:bulletEnabled val="1"/>
        </dgm:presLayoutVars>
      </dgm:prSet>
      <dgm:spPr/>
      <dgm:t>
        <a:bodyPr/>
        <a:lstStyle/>
        <a:p>
          <a:endParaRPr lang="ru-RU"/>
        </a:p>
      </dgm:t>
    </dgm:pt>
  </dgm:ptLst>
  <dgm:cxnLst>
    <dgm:cxn modelId="{731C3B18-F9E5-4192-8ED1-78E870B9F5E3}" type="presOf" srcId="{8548259C-28FD-4C36-9A73-9A4B0681D08F}" destId="{8F5B6AFB-8840-43D0-98F0-86D89F1F562E}" srcOrd="0" destOrd="0" presId="urn:microsoft.com/office/officeart/2005/8/layout/list1"/>
    <dgm:cxn modelId="{66F2113D-9433-41AF-AD6C-E63ED64B1783}" type="presOf" srcId="{C3E08DA3-C183-4E7F-B44F-403EF9A64D13}" destId="{63151933-C542-4A6D-AB6B-D7D72F6EE5A1}" srcOrd="0" destOrd="0" presId="urn:microsoft.com/office/officeart/2005/8/layout/list1"/>
    <dgm:cxn modelId="{AFDED844-50D3-4D23-83FE-577F04F72DE5}" srcId="{C96851ED-32E5-4836-889C-A91F1612F083}" destId="{9D17D08A-6E13-4BCA-B5A5-D4BF0AB72F48}" srcOrd="0" destOrd="0" parTransId="{7BB96179-ACC1-401F-9509-99CBD1D2DB7C}" sibTransId="{7B303214-55AF-4193-B3B7-6B62DE80DE31}"/>
    <dgm:cxn modelId="{7DDB9910-E388-4091-831B-D23CF60CCD78}" type="presOf" srcId="{8C4A6D56-5F1E-40A1-A185-B5A8DADAF376}" destId="{4E004D97-4F62-4B22-AB2F-F75B25528F34}" srcOrd="0" destOrd="0" presId="urn:microsoft.com/office/officeart/2005/8/layout/list1"/>
    <dgm:cxn modelId="{716DB8E9-126A-4EF6-8805-FF55C6DA2B4C}" srcId="{9D17D08A-6E13-4BCA-B5A5-D4BF0AB72F48}" destId="{8548259C-28FD-4C36-9A73-9A4B0681D08F}" srcOrd="0" destOrd="0" parTransId="{7E29F8C3-2C09-4CF8-92D3-1D96877AFA29}" sibTransId="{D2FBCF87-943F-4959-B7BB-3300C092B120}"/>
    <dgm:cxn modelId="{183BFC25-B01F-456E-A20E-B0D8B41E03A9}" type="presOf" srcId="{8C4A6D56-5F1E-40A1-A185-B5A8DADAF376}" destId="{DE41EC9E-A101-406F-B17D-DC0CCFB621DE}" srcOrd="1" destOrd="0" presId="urn:microsoft.com/office/officeart/2005/8/layout/list1"/>
    <dgm:cxn modelId="{A1DE7626-B687-4860-9CCD-87B87698FDFC}" type="presOf" srcId="{9D17D08A-6E13-4BCA-B5A5-D4BF0AB72F48}" destId="{AE8DBB4C-4D2D-4C9E-8E84-F729C6D77D90}" srcOrd="0" destOrd="0" presId="urn:microsoft.com/office/officeart/2005/8/layout/list1"/>
    <dgm:cxn modelId="{37F4419C-842F-4AB6-BB24-0A7112941052}" srcId="{C96851ED-32E5-4836-889C-A91F1612F083}" destId="{E06D5862-AA20-4F58-B786-0B543A9A4BE2}" srcOrd="1" destOrd="0" parTransId="{E142B2FA-499A-48DD-B2B3-9108C976E272}" sibTransId="{9892A4BA-6147-4B9F-9F2F-F0B5F7CD32DD}"/>
    <dgm:cxn modelId="{1EBC1F59-F213-4A0D-8A67-E6D4A838270C}" srcId="{C96851ED-32E5-4836-889C-A91F1612F083}" destId="{8C4A6D56-5F1E-40A1-A185-B5A8DADAF376}" srcOrd="2" destOrd="0" parTransId="{43677AEE-8295-42F5-8D08-4D85D780E363}" sibTransId="{80050A76-D7DB-4C1C-A82E-2CF5EABACB8F}"/>
    <dgm:cxn modelId="{E8ADBA81-3041-4E56-B475-00A57BFABDB8}" type="presOf" srcId="{9D17D08A-6E13-4BCA-B5A5-D4BF0AB72F48}" destId="{22649E5B-424E-41F5-9CF3-3F3EBDBF35A8}" srcOrd="1" destOrd="0" presId="urn:microsoft.com/office/officeart/2005/8/layout/list1"/>
    <dgm:cxn modelId="{0FBC1B1A-C454-4739-891B-8735B5053223}" type="presOf" srcId="{E06D5862-AA20-4F58-B786-0B543A9A4BE2}" destId="{E0FD08F0-9C60-456D-BAE9-A040290B8B63}" srcOrd="1" destOrd="0" presId="urn:microsoft.com/office/officeart/2005/8/layout/list1"/>
    <dgm:cxn modelId="{24DEF4BE-E92D-47DD-BE9B-59AA854249A4}" srcId="{E06D5862-AA20-4F58-B786-0B543A9A4BE2}" destId="{C3E08DA3-C183-4E7F-B44F-403EF9A64D13}" srcOrd="0" destOrd="0" parTransId="{88ECA3AF-0EA6-47E4-87E8-5BD92A466EA7}" sibTransId="{E480C08D-4450-425F-8C14-92DD04D54A11}"/>
    <dgm:cxn modelId="{77146106-9E04-4BB0-88E3-A345C6E4E48C}" type="presOf" srcId="{E06D5862-AA20-4F58-B786-0B543A9A4BE2}" destId="{328BDEEA-1CC5-4F9A-BD98-690D58C1A5E4}" srcOrd="0" destOrd="0" presId="urn:microsoft.com/office/officeart/2005/8/layout/list1"/>
    <dgm:cxn modelId="{113DBC90-2A2D-4A32-8B75-35D3BEAF01EC}" type="presOf" srcId="{8619F1EA-AF3C-41D2-ABB3-126252BB4DCC}" destId="{41620068-DA14-4AF8-9978-3DB2FC55EE13}" srcOrd="0" destOrd="0" presId="urn:microsoft.com/office/officeart/2005/8/layout/list1"/>
    <dgm:cxn modelId="{500DAFA7-AEF0-442B-97CC-24B197E1571E}" srcId="{8C4A6D56-5F1E-40A1-A185-B5A8DADAF376}" destId="{8619F1EA-AF3C-41D2-ABB3-126252BB4DCC}" srcOrd="0" destOrd="0" parTransId="{F95456C4-59E2-4133-ADA6-88E8F161FF74}" sibTransId="{C37B1DF9-5EDA-4A37-B77B-8A949417506A}"/>
    <dgm:cxn modelId="{4C42466C-DEFD-4EF6-B473-96776813C4EE}" type="presOf" srcId="{C96851ED-32E5-4836-889C-A91F1612F083}" destId="{C73AEDE7-8854-43C3-8394-431A31359D68}" srcOrd="0" destOrd="0" presId="urn:microsoft.com/office/officeart/2005/8/layout/list1"/>
    <dgm:cxn modelId="{2C288EDA-B4AD-4E69-902E-5E886D6A93C5}" type="presParOf" srcId="{C73AEDE7-8854-43C3-8394-431A31359D68}" destId="{E8947981-B74A-4CCB-9295-DF48C510EF3C}" srcOrd="0" destOrd="0" presId="urn:microsoft.com/office/officeart/2005/8/layout/list1"/>
    <dgm:cxn modelId="{E9615042-9A8F-4501-BFBB-2BB6C5EC6ECD}" type="presParOf" srcId="{E8947981-B74A-4CCB-9295-DF48C510EF3C}" destId="{AE8DBB4C-4D2D-4C9E-8E84-F729C6D77D90}" srcOrd="0" destOrd="0" presId="urn:microsoft.com/office/officeart/2005/8/layout/list1"/>
    <dgm:cxn modelId="{21BFE525-0855-435A-8168-AA1D90C51C12}" type="presParOf" srcId="{E8947981-B74A-4CCB-9295-DF48C510EF3C}" destId="{22649E5B-424E-41F5-9CF3-3F3EBDBF35A8}" srcOrd="1" destOrd="0" presId="urn:microsoft.com/office/officeart/2005/8/layout/list1"/>
    <dgm:cxn modelId="{3BE94793-D8AE-47C7-9D32-DCD8736E07F0}" type="presParOf" srcId="{C73AEDE7-8854-43C3-8394-431A31359D68}" destId="{97B11F13-95F5-4007-98BB-06D5710F9649}" srcOrd="1" destOrd="0" presId="urn:microsoft.com/office/officeart/2005/8/layout/list1"/>
    <dgm:cxn modelId="{D70206E0-B26C-4D81-A2ED-DC7464236E9D}" type="presParOf" srcId="{C73AEDE7-8854-43C3-8394-431A31359D68}" destId="{8F5B6AFB-8840-43D0-98F0-86D89F1F562E}" srcOrd="2" destOrd="0" presId="urn:microsoft.com/office/officeart/2005/8/layout/list1"/>
    <dgm:cxn modelId="{03E43D37-2895-4160-9949-BDC58F0333FF}" type="presParOf" srcId="{C73AEDE7-8854-43C3-8394-431A31359D68}" destId="{3090170D-1554-4B43-AA3B-955D67F144B8}" srcOrd="3" destOrd="0" presId="urn:microsoft.com/office/officeart/2005/8/layout/list1"/>
    <dgm:cxn modelId="{B906A0AB-1612-4DF4-85E5-FC9A9EA0A93F}" type="presParOf" srcId="{C73AEDE7-8854-43C3-8394-431A31359D68}" destId="{F6F3C38B-DC62-4C9A-A3FF-EA692BCED565}" srcOrd="4" destOrd="0" presId="urn:microsoft.com/office/officeart/2005/8/layout/list1"/>
    <dgm:cxn modelId="{B5024934-8460-4912-B7D2-E449485F609C}" type="presParOf" srcId="{F6F3C38B-DC62-4C9A-A3FF-EA692BCED565}" destId="{328BDEEA-1CC5-4F9A-BD98-690D58C1A5E4}" srcOrd="0" destOrd="0" presId="urn:microsoft.com/office/officeart/2005/8/layout/list1"/>
    <dgm:cxn modelId="{0054B2DE-6B60-4B0F-9485-58975068A613}" type="presParOf" srcId="{F6F3C38B-DC62-4C9A-A3FF-EA692BCED565}" destId="{E0FD08F0-9C60-456D-BAE9-A040290B8B63}" srcOrd="1" destOrd="0" presId="urn:microsoft.com/office/officeart/2005/8/layout/list1"/>
    <dgm:cxn modelId="{6A939FBB-E3BE-4B5E-B734-F3C864860397}" type="presParOf" srcId="{C73AEDE7-8854-43C3-8394-431A31359D68}" destId="{78267897-A0D6-4551-ADCC-5ECF8640BE74}" srcOrd="5" destOrd="0" presId="urn:microsoft.com/office/officeart/2005/8/layout/list1"/>
    <dgm:cxn modelId="{7C1AD758-CFE3-4DF6-8020-03D5E1A50C90}" type="presParOf" srcId="{C73AEDE7-8854-43C3-8394-431A31359D68}" destId="{63151933-C542-4A6D-AB6B-D7D72F6EE5A1}" srcOrd="6" destOrd="0" presId="urn:microsoft.com/office/officeart/2005/8/layout/list1"/>
    <dgm:cxn modelId="{CF569FE9-2AB1-4038-B1A5-E492DD66383A}" type="presParOf" srcId="{C73AEDE7-8854-43C3-8394-431A31359D68}" destId="{196C6122-37CB-4F92-9140-B06B3A8F5FEC}" srcOrd="7" destOrd="0" presId="urn:microsoft.com/office/officeart/2005/8/layout/list1"/>
    <dgm:cxn modelId="{F15D19C1-13BE-4F94-8A15-9EE35F417DAE}" type="presParOf" srcId="{C73AEDE7-8854-43C3-8394-431A31359D68}" destId="{55608C1C-21AB-44BF-8D85-D1A5FF78F2DF}" srcOrd="8" destOrd="0" presId="urn:microsoft.com/office/officeart/2005/8/layout/list1"/>
    <dgm:cxn modelId="{4E536729-3E5A-4BD9-9946-0093498735EF}" type="presParOf" srcId="{55608C1C-21AB-44BF-8D85-D1A5FF78F2DF}" destId="{4E004D97-4F62-4B22-AB2F-F75B25528F34}" srcOrd="0" destOrd="0" presId="urn:microsoft.com/office/officeart/2005/8/layout/list1"/>
    <dgm:cxn modelId="{D48B02FB-0F72-4362-B421-B797456C8A15}" type="presParOf" srcId="{55608C1C-21AB-44BF-8D85-D1A5FF78F2DF}" destId="{DE41EC9E-A101-406F-B17D-DC0CCFB621DE}" srcOrd="1" destOrd="0" presId="urn:microsoft.com/office/officeart/2005/8/layout/list1"/>
    <dgm:cxn modelId="{868FC0E3-DBEF-4EE7-BD18-C7EE93068110}" type="presParOf" srcId="{C73AEDE7-8854-43C3-8394-431A31359D68}" destId="{FA688957-4DC8-4D3A-B477-2AA9BF564987}" srcOrd="9" destOrd="0" presId="urn:microsoft.com/office/officeart/2005/8/layout/list1"/>
    <dgm:cxn modelId="{3DE6A837-A52F-44DF-B40A-2EC0C7E093D8}" type="presParOf" srcId="{C73AEDE7-8854-43C3-8394-431A31359D68}" destId="{41620068-DA14-4AF8-9978-3DB2FC55EE13}"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C829EA-098D-4D8D-BDB8-4E25F0D173B2}" type="doc">
      <dgm:prSet loTypeId="urn:microsoft.com/office/officeart/2005/8/layout/process4" loCatId="list" qsTypeId="urn:microsoft.com/office/officeart/2005/8/quickstyle/simple1" qsCatId="simple" csTypeId="urn:microsoft.com/office/officeart/2005/8/colors/colorful2" csCatId="colorful" phldr="1"/>
      <dgm:spPr/>
      <dgm:t>
        <a:bodyPr/>
        <a:lstStyle/>
        <a:p>
          <a:endParaRPr lang="ru-RU"/>
        </a:p>
      </dgm:t>
    </dgm:pt>
    <dgm:pt modelId="{FBEF82EF-2CC1-43C9-B577-37FE876B8AA5}">
      <dgm:prSet phldrT="[Текст]" custT="1"/>
      <dgm:spPr/>
      <dgm:t>
        <a:bodyPr/>
        <a:lstStyle/>
        <a:p>
          <a:r>
            <a:rPr lang="ru-RU" sz="2400" b="1" i="1" dirty="0" smtClean="0"/>
            <a:t>1 шаг</a:t>
          </a:r>
          <a:endParaRPr lang="ru-RU" sz="2400" dirty="0"/>
        </a:p>
      </dgm:t>
    </dgm:pt>
    <dgm:pt modelId="{69CE17B0-2BAB-4C4A-BF11-99055DF76959}" type="parTrans" cxnId="{DFB1506E-AFC4-4B12-8924-12CB751E8F0E}">
      <dgm:prSet/>
      <dgm:spPr/>
      <dgm:t>
        <a:bodyPr/>
        <a:lstStyle/>
        <a:p>
          <a:endParaRPr lang="ru-RU"/>
        </a:p>
      </dgm:t>
    </dgm:pt>
    <dgm:pt modelId="{9142443F-5C1C-4DE4-93D8-DA21A34FBAD9}" type="sibTrans" cxnId="{DFB1506E-AFC4-4B12-8924-12CB751E8F0E}">
      <dgm:prSet/>
      <dgm:spPr/>
      <dgm:t>
        <a:bodyPr/>
        <a:lstStyle/>
        <a:p>
          <a:endParaRPr lang="ru-RU"/>
        </a:p>
      </dgm:t>
    </dgm:pt>
    <dgm:pt modelId="{B8ACAB5F-AFB3-46C2-8AB4-1E5BF91FCE36}">
      <dgm:prSet phldrT="[Текст]" custT="1"/>
      <dgm:spPr/>
      <dgm:t>
        <a:bodyPr/>
        <a:lstStyle/>
        <a:p>
          <a:r>
            <a:rPr lang="ru-RU" sz="2000" b="1" dirty="0" smtClean="0">
              <a:solidFill>
                <a:srgbClr val="002060"/>
              </a:solidFill>
            </a:rPr>
            <a:t>позитивное единство эмоционального и интеллектуального фона коллектива</a:t>
          </a:r>
          <a:endParaRPr lang="ru-RU" sz="2000" b="1" dirty="0">
            <a:solidFill>
              <a:srgbClr val="002060"/>
            </a:solidFill>
          </a:endParaRPr>
        </a:p>
      </dgm:t>
    </dgm:pt>
    <dgm:pt modelId="{C823EA07-518F-46ED-8CC0-58387DE0037E}" type="parTrans" cxnId="{2ABCD51E-A5E4-48E0-B769-786F9075284B}">
      <dgm:prSet/>
      <dgm:spPr/>
      <dgm:t>
        <a:bodyPr/>
        <a:lstStyle/>
        <a:p>
          <a:endParaRPr lang="ru-RU"/>
        </a:p>
      </dgm:t>
    </dgm:pt>
    <dgm:pt modelId="{366C7981-2CE0-4D77-BE44-B1F1F7EB9894}" type="sibTrans" cxnId="{2ABCD51E-A5E4-48E0-B769-786F9075284B}">
      <dgm:prSet/>
      <dgm:spPr/>
      <dgm:t>
        <a:bodyPr/>
        <a:lstStyle/>
        <a:p>
          <a:endParaRPr lang="ru-RU"/>
        </a:p>
      </dgm:t>
    </dgm:pt>
    <dgm:pt modelId="{D182EBEF-C2B9-461E-B890-B96866EDC34C}">
      <dgm:prSet phldrT="[Текст]" custT="1"/>
      <dgm:spPr/>
      <dgm:t>
        <a:bodyPr/>
        <a:lstStyle/>
        <a:p>
          <a:r>
            <a:rPr lang="ru-RU" sz="2400" b="1" i="1" dirty="0" smtClean="0"/>
            <a:t>2 шаг</a:t>
          </a:r>
          <a:endParaRPr lang="ru-RU" sz="2400" dirty="0"/>
        </a:p>
      </dgm:t>
    </dgm:pt>
    <dgm:pt modelId="{782F4CFC-C271-4EFF-83BE-9A5B92801D21}" type="parTrans" cxnId="{62DC37BB-8F0E-4F56-85DC-9415F6B5F638}">
      <dgm:prSet/>
      <dgm:spPr/>
      <dgm:t>
        <a:bodyPr/>
        <a:lstStyle/>
        <a:p>
          <a:endParaRPr lang="ru-RU"/>
        </a:p>
      </dgm:t>
    </dgm:pt>
    <dgm:pt modelId="{DB5EA7E8-2F50-4D5B-81A5-89FDE4B69604}" type="sibTrans" cxnId="{62DC37BB-8F0E-4F56-85DC-9415F6B5F638}">
      <dgm:prSet/>
      <dgm:spPr/>
      <dgm:t>
        <a:bodyPr/>
        <a:lstStyle/>
        <a:p>
          <a:endParaRPr lang="ru-RU"/>
        </a:p>
      </dgm:t>
    </dgm:pt>
    <dgm:pt modelId="{37EC86BB-F909-41E0-81C7-962DE45A032F}">
      <dgm:prSet phldrT="[Текст]" custT="1"/>
      <dgm:spPr/>
      <dgm:t>
        <a:bodyPr/>
        <a:lstStyle/>
        <a:p>
          <a:r>
            <a:rPr lang="ru-RU" sz="2000" b="1" dirty="0" smtClean="0">
              <a:solidFill>
                <a:srgbClr val="002060"/>
              </a:solidFill>
            </a:rPr>
            <a:t>выбор интеллектуала</a:t>
          </a:r>
          <a:endParaRPr lang="ru-RU" sz="2000" b="1" dirty="0">
            <a:solidFill>
              <a:srgbClr val="002060"/>
            </a:solidFill>
          </a:endParaRPr>
        </a:p>
      </dgm:t>
    </dgm:pt>
    <dgm:pt modelId="{43AAC3D2-2EDD-4A21-A0F3-4A22D9833EB0}" type="parTrans" cxnId="{176EE811-FE32-41E4-8766-48A74226ED8A}">
      <dgm:prSet/>
      <dgm:spPr/>
      <dgm:t>
        <a:bodyPr/>
        <a:lstStyle/>
        <a:p>
          <a:endParaRPr lang="ru-RU"/>
        </a:p>
      </dgm:t>
    </dgm:pt>
    <dgm:pt modelId="{EB3ABC50-B856-4463-8C5C-606A03C4D4E1}" type="sibTrans" cxnId="{176EE811-FE32-41E4-8766-48A74226ED8A}">
      <dgm:prSet/>
      <dgm:spPr/>
      <dgm:t>
        <a:bodyPr/>
        <a:lstStyle/>
        <a:p>
          <a:endParaRPr lang="ru-RU"/>
        </a:p>
      </dgm:t>
    </dgm:pt>
    <dgm:pt modelId="{1BB33FE9-891C-4732-BAD7-1D6B96EE6DAF}">
      <dgm:prSet phldrT="[Текст]" custT="1"/>
      <dgm:spPr/>
      <dgm:t>
        <a:bodyPr/>
        <a:lstStyle/>
        <a:p>
          <a:r>
            <a:rPr lang="ru-RU" sz="2400" b="1" i="1" dirty="0" smtClean="0"/>
            <a:t>3 шаг</a:t>
          </a:r>
          <a:endParaRPr lang="ru-RU" sz="2400" dirty="0"/>
        </a:p>
      </dgm:t>
    </dgm:pt>
    <dgm:pt modelId="{3F4FFB1F-173C-4AB2-AECB-A4C7210819C5}" type="parTrans" cxnId="{9A055F69-1240-41C2-8D94-94D259BBAAB5}">
      <dgm:prSet/>
      <dgm:spPr/>
      <dgm:t>
        <a:bodyPr/>
        <a:lstStyle/>
        <a:p>
          <a:endParaRPr lang="ru-RU"/>
        </a:p>
      </dgm:t>
    </dgm:pt>
    <dgm:pt modelId="{6F2D7787-4973-4AED-A4BB-649EAFE1A474}" type="sibTrans" cxnId="{9A055F69-1240-41C2-8D94-94D259BBAAB5}">
      <dgm:prSet/>
      <dgm:spPr/>
      <dgm:t>
        <a:bodyPr/>
        <a:lstStyle/>
        <a:p>
          <a:endParaRPr lang="ru-RU"/>
        </a:p>
      </dgm:t>
    </dgm:pt>
    <dgm:pt modelId="{EEE3D5C1-ABEC-4784-99D6-52844452A6A7}">
      <dgm:prSet phldrT="[Текст]" custT="1"/>
      <dgm:spPr/>
      <dgm:t>
        <a:bodyPr/>
        <a:lstStyle/>
        <a:p>
          <a:r>
            <a:rPr lang="ru-RU" sz="2000" b="1" dirty="0" smtClean="0">
              <a:solidFill>
                <a:srgbClr val="002060"/>
              </a:solidFill>
            </a:rPr>
            <a:t>создание ситуации состязательности и педагогически целесообразного соперничества</a:t>
          </a:r>
          <a:endParaRPr lang="ru-RU" sz="2000" b="1" dirty="0">
            <a:solidFill>
              <a:srgbClr val="002060"/>
            </a:solidFill>
          </a:endParaRPr>
        </a:p>
      </dgm:t>
    </dgm:pt>
    <dgm:pt modelId="{1A72AE59-D945-4651-A98B-075BB402F359}" type="parTrans" cxnId="{5507DCD9-C434-4629-AD57-35A55B30B101}">
      <dgm:prSet/>
      <dgm:spPr/>
      <dgm:t>
        <a:bodyPr/>
        <a:lstStyle/>
        <a:p>
          <a:endParaRPr lang="ru-RU"/>
        </a:p>
      </dgm:t>
    </dgm:pt>
    <dgm:pt modelId="{BC3E5E38-7D15-4E11-B55E-69AFFBF85FAA}" type="sibTrans" cxnId="{5507DCD9-C434-4629-AD57-35A55B30B101}">
      <dgm:prSet/>
      <dgm:spPr/>
      <dgm:t>
        <a:bodyPr/>
        <a:lstStyle/>
        <a:p>
          <a:endParaRPr lang="ru-RU"/>
        </a:p>
      </dgm:t>
    </dgm:pt>
    <dgm:pt modelId="{CE1287EB-E249-43DA-AEFD-B6DF0D47BCC0}">
      <dgm:prSet custT="1"/>
      <dgm:spPr/>
      <dgm:t>
        <a:bodyPr/>
        <a:lstStyle/>
        <a:p>
          <a:pPr algn="ctr"/>
          <a:r>
            <a:rPr lang="ru-RU" sz="2400" b="1" i="1" dirty="0" smtClean="0"/>
            <a:t>4 шаг</a:t>
          </a:r>
        </a:p>
        <a:p>
          <a:pPr algn="ctr"/>
          <a:r>
            <a:rPr lang="ru-RU" sz="1800" b="1" dirty="0" smtClean="0">
              <a:solidFill>
                <a:srgbClr val="002060"/>
              </a:solidFill>
            </a:rPr>
            <a:t>выбор адекватных стимулов состязания, создание ситуации состязательности и педагогически целесообразного соперничества “заражения”</a:t>
          </a:r>
          <a:endParaRPr lang="ru-RU" sz="1800" b="1" dirty="0">
            <a:solidFill>
              <a:srgbClr val="002060"/>
            </a:solidFill>
          </a:endParaRPr>
        </a:p>
      </dgm:t>
    </dgm:pt>
    <dgm:pt modelId="{65FDD5A9-FA9E-42AB-B077-83DBDA3803A1}" type="parTrans" cxnId="{CBF26795-8507-4FF9-A3C8-F163A40B4469}">
      <dgm:prSet/>
      <dgm:spPr/>
      <dgm:t>
        <a:bodyPr/>
        <a:lstStyle/>
        <a:p>
          <a:endParaRPr lang="ru-RU"/>
        </a:p>
      </dgm:t>
    </dgm:pt>
    <dgm:pt modelId="{FF5C0DB6-D853-40A5-8F0E-95599A690DA5}" type="sibTrans" cxnId="{CBF26795-8507-4FF9-A3C8-F163A40B4469}">
      <dgm:prSet/>
      <dgm:spPr/>
      <dgm:t>
        <a:bodyPr/>
        <a:lstStyle/>
        <a:p>
          <a:endParaRPr lang="ru-RU"/>
        </a:p>
      </dgm:t>
    </dgm:pt>
    <dgm:pt modelId="{9CD26310-C07A-450B-B43C-7EF2A0508C77}" type="pres">
      <dgm:prSet presAssocID="{68C829EA-098D-4D8D-BDB8-4E25F0D173B2}" presName="Name0" presStyleCnt="0">
        <dgm:presLayoutVars>
          <dgm:dir/>
          <dgm:animLvl val="lvl"/>
          <dgm:resizeHandles val="exact"/>
        </dgm:presLayoutVars>
      </dgm:prSet>
      <dgm:spPr/>
    </dgm:pt>
    <dgm:pt modelId="{C7F5425A-92A5-4E04-9E43-30FDB386132C}" type="pres">
      <dgm:prSet presAssocID="{CE1287EB-E249-43DA-AEFD-B6DF0D47BCC0}" presName="boxAndChildren" presStyleCnt="0"/>
      <dgm:spPr/>
    </dgm:pt>
    <dgm:pt modelId="{CAA94B68-D11D-482E-8D6F-08D885F64A09}" type="pres">
      <dgm:prSet presAssocID="{CE1287EB-E249-43DA-AEFD-B6DF0D47BCC0}" presName="parentTextBox" presStyleLbl="node1" presStyleIdx="0" presStyleCnt="4"/>
      <dgm:spPr/>
      <dgm:t>
        <a:bodyPr/>
        <a:lstStyle/>
        <a:p>
          <a:endParaRPr lang="ru-RU"/>
        </a:p>
      </dgm:t>
    </dgm:pt>
    <dgm:pt modelId="{C9C0DA7D-65D2-4FAB-BAAD-C542B76B87DA}" type="pres">
      <dgm:prSet presAssocID="{6F2D7787-4973-4AED-A4BB-649EAFE1A474}" presName="sp" presStyleCnt="0"/>
      <dgm:spPr/>
    </dgm:pt>
    <dgm:pt modelId="{1405216C-00C5-463B-870A-202C54817944}" type="pres">
      <dgm:prSet presAssocID="{1BB33FE9-891C-4732-BAD7-1D6B96EE6DAF}" presName="arrowAndChildren" presStyleCnt="0"/>
      <dgm:spPr/>
    </dgm:pt>
    <dgm:pt modelId="{FB00ED10-45AF-46E7-9083-D607EC0A3307}" type="pres">
      <dgm:prSet presAssocID="{1BB33FE9-891C-4732-BAD7-1D6B96EE6DAF}" presName="parentTextArrow" presStyleLbl="node1" presStyleIdx="0" presStyleCnt="4"/>
      <dgm:spPr/>
    </dgm:pt>
    <dgm:pt modelId="{6839C329-C958-480C-AF4E-C35114A5928D}" type="pres">
      <dgm:prSet presAssocID="{1BB33FE9-891C-4732-BAD7-1D6B96EE6DAF}" presName="arrow" presStyleLbl="node1" presStyleIdx="1" presStyleCnt="4"/>
      <dgm:spPr/>
    </dgm:pt>
    <dgm:pt modelId="{9D9E2028-1B68-474F-8FEE-793181BBC28C}" type="pres">
      <dgm:prSet presAssocID="{1BB33FE9-891C-4732-BAD7-1D6B96EE6DAF}" presName="descendantArrow" presStyleCnt="0"/>
      <dgm:spPr/>
    </dgm:pt>
    <dgm:pt modelId="{7A381C68-61BA-46CB-AEDD-B980408DBD73}" type="pres">
      <dgm:prSet presAssocID="{EEE3D5C1-ABEC-4784-99D6-52844452A6A7}" presName="childTextArrow" presStyleLbl="fgAccFollowNode1" presStyleIdx="0" presStyleCnt="3">
        <dgm:presLayoutVars>
          <dgm:bulletEnabled val="1"/>
        </dgm:presLayoutVars>
      </dgm:prSet>
      <dgm:spPr/>
    </dgm:pt>
    <dgm:pt modelId="{54998CF8-217D-4178-848E-EB463911E9E5}" type="pres">
      <dgm:prSet presAssocID="{DB5EA7E8-2F50-4D5B-81A5-89FDE4B69604}" presName="sp" presStyleCnt="0"/>
      <dgm:spPr/>
    </dgm:pt>
    <dgm:pt modelId="{B4DE9F2C-977D-410A-B9A5-6DB7852D1D48}" type="pres">
      <dgm:prSet presAssocID="{D182EBEF-C2B9-461E-B890-B96866EDC34C}" presName="arrowAndChildren" presStyleCnt="0"/>
      <dgm:spPr/>
    </dgm:pt>
    <dgm:pt modelId="{AC81F63A-BABF-4E3B-9B2A-8A35AED38D41}" type="pres">
      <dgm:prSet presAssocID="{D182EBEF-C2B9-461E-B890-B96866EDC34C}" presName="parentTextArrow" presStyleLbl="node1" presStyleIdx="1" presStyleCnt="4"/>
      <dgm:spPr/>
    </dgm:pt>
    <dgm:pt modelId="{7BBF84A0-3D41-41BB-858F-A4AB8788A2ED}" type="pres">
      <dgm:prSet presAssocID="{D182EBEF-C2B9-461E-B890-B96866EDC34C}" presName="arrow" presStyleLbl="node1" presStyleIdx="2" presStyleCnt="4"/>
      <dgm:spPr/>
    </dgm:pt>
    <dgm:pt modelId="{B7B261A4-35CB-493F-BA31-5B65C7CB9F75}" type="pres">
      <dgm:prSet presAssocID="{D182EBEF-C2B9-461E-B890-B96866EDC34C}" presName="descendantArrow" presStyleCnt="0"/>
      <dgm:spPr/>
    </dgm:pt>
    <dgm:pt modelId="{323B72AF-8732-4656-A9F7-B0C4BC8AFFD1}" type="pres">
      <dgm:prSet presAssocID="{37EC86BB-F909-41E0-81C7-962DE45A032F}" presName="childTextArrow" presStyleLbl="fgAccFollowNode1" presStyleIdx="1" presStyleCnt="3">
        <dgm:presLayoutVars>
          <dgm:bulletEnabled val="1"/>
        </dgm:presLayoutVars>
      </dgm:prSet>
      <dgm:spPr/>
    </dgm:pt>
    <dgm:pt modelId="{151A4FC0-F392-4024-9E79-543271CC6A21}" type="pres">
      <dgm:prSet presAssocID="{9142443F-5C1C-4DE4-93D8-DA21A34FBAD9}" presName="sp" presStyleCnt="0"/>
      <dgm:spPr/>
    </dgm:pt>
    <dgm:pt modelId="{C4C75747-7B34-41A0-A852-3D5FF08DEB03}" type="pres">
      <dgm:prSet presAssocID="{FBEF82EF-2CC1-43C9-B577-37FE876B8AA5}" presName="arrowAndChildren" presStyleCnt="0"/>
      <dgm:spPr/>
    </dgm:pt>
    <dgm:pt modelId="{74CA6117-0D44-42C7-A178-AD668401F382}" type="pres">
      <dgm:prSet presAssocID="{FBEF82EF-2CC1-43C9-B577-37FE876B8AA5}" presName="parentTextArrow" presStyleLbl="node1" presStyleIdx="2" presStyleCnt="4"/>
      <dgm:spPr/>
    </dgm:pt>
    <dgm:pt modelId="{D981FFC2-C446-4FCA-89EE-17B3C6FA2AD3}" type="pres">
      <dgm:prSet presAssocID="{FBEF82EF-2CC1-43C9-B577-37FE876B8AA5}" presName="arrow" presStyleLbl="node1" presStyleIdx="3" presStyleCnt="4" custLinFactNeighborX="-2557" custLinFactNeighborY="-12963"/>
      <dgm:spPr/>
    </dgm:pt>
    <dgm:pt modelId="{64D26FE9-021C-4CCC-B458-C389131DAD5F}" type="pres">
      <dgm:prSet presAssocID="{FBEF82EF-2CC1-43C9-B577-37FE876B8AA5}" presName="descendantArrow" presStyleCnt="0"/>
      <dgm:spPr/>
    </dgm:pt>
    <dgm:pt modelId="{3F94E210-DFCA-47D0-948E-8B04BF18B406}" type="pres">
      <dgm:prSet presAssocID="{B8ACAB5F-AFB3-46C2-8AB4-1E5BF91FCE36}" presName="childTextArrow" presStyleLbl="fgAccFollowNode1" presStyleIdx="2" presStyleCnt="3">
        <dgm:presLayoutVars>
          <dgm:bulletEnabled val="1"/>
        </dgm:presLayoutVars>
      </dgm:prSet>
      <dgm:spPr/>
      <dgm:t>
        <a:bodyPr/>
        <a:lstStyle/>
        <a:p>
          <a:endParaRPr lang="ru-RU"/>
        </a:p>
      </dgm:t>
    </dgm:pt>
  </dgm:ptLst>
  <dgm:cxnLst>
    <dgm:cxn modelId="{AF577648-2360-4A6B-BD00-7C6737A3C812}" type="presOf" srcId="{D182EBEF-C2B9-461E-B890-B96866EDC34C}" destId="{AC81F63A-BABF-4E3B-9B2A-8A35AED38D41}" srcOrd="0" destOrd="0" presId="urn:microsoft.com/office/officeart/2005/8/layout/process4"/>
    <dgm:cxn modelId="{373FA380-0952-44E5-8DEB-8A75DB695B1E}" type="presOf" srcId="{68C829EA-098D-4D8D-BDB8-4E25F0D173B2}" destId="{9CD26310-C07A-450B-B43C-7EF2A0508C77}" srcOrd="0" destOrd="0" presId="urn:microsoft.com/office/officeart/2005/8/layout/process4"/>
    <dgm:cxn modelId="{176EE811-FE32-41E4-8766-48A74226ED8A}" srcId="{D182EBEF-C2B9-461E-B890-B96866EDC34C}" destId="{37EC86BB-F909-41E0-81C7-962DE45A032F}" srcOrd="0" destOrd="0" parTransId="{43AAC3D2-2EDD-4A21-A0F3-4A22D9833EB0}" sibTransId="{EB3ABC50-B856-4463-8C5C-606A03C4D4E1}"/>
    <dgm:cxn modelId="{9A055F69-1240-41C2-8D94-94D259BBAAB5}" srcId="{68C829EA-098D-4D8D-BDB8-4E25F0D173B2}" destId="{1BB33FE9-891C-4732-BAD7-1D6B96EE6DAF}" srcOrd="2" destOrd="0" parTransId="{3F4FFB1F-173C-4AB2-AECB-A4C7210819C5}" sibTransId="{6F2D7787-4973-4AED-A4BB-649EAFE1A474}"/>
    <dgm:cxn modelId="{CCB3A597-FB6E-4D48-BCFB-29BE052968FB}" type="presOf" srcId="{B8ACAB5F-AFB3-46C2-8AB4-1E5BF91FCE36}" destId="{3F94E210-DFCA-47D0-948E-8B04BF18B406}" srcOrd="0" destOrd="0" presId="urn:microsoft.com/office/officeart/2005/8/layout/process4"/>
    <dgm:cxn modelId="{5507DCD9-C434-4629-AD57-35A55B30B101}" srcId="{1BB33FE9-891C-4732-BAD7-1D6B96EE6DAF}" destId="{EEE3D5C1-ABEC-4784-99D6-52844452A6A7}" srcOrd="0" destOrd="0" parTransId="{1A72AE59-D945-4651-A98B-075BB402F359}" sibTransId="{BC3E5E38-7D15-4E11-B55E-69AFFBF85FAA}"/>
    <dgm:cxn modelId="{0DDDC1B4-6667-4660-BBE4-B972237C987F}" type="presOf" srcId="{EEE3D5C1-ABEC-4784-99D6-52844452A6A7}" destId="{7A381C68-61BA-46CB-AEDD-B980408DBD73}" srcOrd="0" destOrd="0" presId="urn:microsoft.com/office/officeart/2005/8/layout/process4"/>
    <dgm:cxn modelId="{A3BF87E9-7307-4753-BC9C-65FA04B9D02B}" type="presOf" srcId="{FBEF82EF-2CC1-43C9-B577-37FE876B8AA5}" destId="{D981FFC2-C446-4FCA-89EE-17B3C6FA2AD3}" srcOrd="1" destOrd="0" presId="urn:microsoft.com/office/officeart/2005/8/layout/process4"/>
    <dgm:cxn modelId="{DFB1506E-AFC4-4B12-8924-12CB751E8F0E}" srcId="{68C829EA-098D-4D8D-BDB8-4E25F0D173B2}" destId="{FBEF82EF-2CC1-43C9-B577-37FE876B8AA5}" srcOrd="0" destOrd="0" parTransId="{69CE17B0-2BAB-4C4A-BF11-99055DF76959}" sibTransId="{9142443F-5C1C-4DE4-93D8-DA21A34FBAD9}"/>
    <dgm:cxn modelId="{160EF4F3-0BB8-4613-A425-B50618CCE858}" type="presOf" srcId="{D182EBEF-C2B9-461E-B890-B96866EDC34C}" destId="{7BBF84A0-3D41-41BB-858F-A4AB8788A2ED}" srcOrd="1" destOrd="0" presId="urn:microsoft.com/office/officeart/2005/8/layout/process4"/>
    <dgm:cxn modelId="{CBF26795-8507-4FF9-A3C8-F163A40B4469}" srcId="{68C829EA-098D-4D8D-BDB8-4E25F0D173B2}" destId="{CE1287EB-E249-43DA-AEFD-B6DF0D47BCC0}" srcOrd="3" destOrd="0" parTransId="{65FDD5A9-FA9E-42AB-B077-83DBDA3803A1}" sibTransId="{FF5C0DB6-D853-40A5-8F0E-95599A690DA5}"/>
    <dgm:cxn modelId="{5CA9BC2B-0E40-4EE4-9174-EAC455A7EEB1}" type="presOf" srcId="{37EC86BB-F909-41E0-81C7-962DE45A032F}" destId="{323B72AF-8732-4656-A9F7-B0C4BC8AFFD1}" srcOrd="0" destOrd="0" presId="urn:microsoft.com/office/officeart/2005/8/layout/process4"/>
    <dgm:cxn modelId="{2ABCD51E-A5E4-48E0-B769-786F9075284B}" srcId="{FBEF82EF-2CC1-43C9-B577-37FE876B8AA5}" destId="{B8ACAB5F-AFB3-46C2-8AB4-1E5BF91FCE36}" srcOrd="0" destOrd="0" parTransId="{C823EA07-518F-46ED-8CC0-58387DE0037E}" sibTransId="{366C7981-2CE0-4D77-BE44-B1F1F7EB9894}"/>
    <dgm:cxn modelId="{823AA6B3-B69A-4274-890B-EFD69FDF95CD}" type="presOf" srcId="{1BB33FE9-891C-4732-BAD7-1D6B96EE6DAF}" destId="{FB00ED10-45AF-46E7-9083-D607EC0A3307}" srcOrd="0" destOrd="0" presId="urn:microsoft.com/office/officeart/2005/8/layout/process4"/>
    <dgm:cxn modelId="{547C1C97-AE88-45D8-8C90-38A370538C6D}" type="presOf" srcId="{CE1287EB-E249-43DA-AEFD-B6DF0D47BCC0}" destId="{CAA94B68-D11D-482E-8D6F-08D885F64A09}" srcOrd="0" destOrd="0" presId="urn:microsoft.com/office/officeart/2005/8/layout/process4"/>
    <dgm:cxn modelId="{9FCB6219-E1F0-4449-A29A-82BEF7D74C0F}" type="presOf" srcId="{FBEF82EF-2CC1-43C9-B577-37FE876B8AA5}" destId="{74CA6117-0D44-42C7-A178-AD668401F382}" srcOrd="0" destOrd="0" presId="urn:microsoft.com/office/officeart/2005/8/layout/process4"/>
    <dgm:cxn modelId="{94EBD223-CFCF-4A3B-AF02-EDD213C2B672}" type="presOf" srcId="{1BB33FE9-891C-4732-BAD7-1D6B96EE6DAF}" destId="{6839C329-C958-480C-AF4E-C35114A5928D}" srcOrd="1" destOrd="0" presId="urn:microsoft.com/office/officeart/2005/8/layout/process4"/>
    <dgm:cxn modelId="{62DC37BB-8F0E-4F56-85DC-9415F6B5F638}" srcId="{68C829EA-098D-4D8D-BDB8-4E25F0D173B2}" destId="{D182EBEF-C2B9-461E-B890-B96866EDC34C}" srcOrd="1" destOrd="0" parTransId="{782F4CFC-C271-4EFF-83BE-9A5B92801D21}" sibTransId="{DB5EA7E8-2F50-4D5B-81A5-89FDE4B69604}"/>
    <dgm:cxn modelId="{4F4212BF-AAF8-4893-B7CC-61B3A64FA69F}" type="presParOf" srcId="{9CD26310-C07A-450B-B43C-7EF2A0508C77}" destId="{C7F5425A-92A5-4E04-9E43-30FDB386132C}" srcOrd="0" destOrd="0" presId="urn:microsoft.com/office/officeart/2005/8/layout/process4"/>
    <dgm:cxn modelId="{DE05B41A-83BC-402A-8CD3-614534AD6247}" type="presParOf" srcId="{C7F5425A-92A5-4E04-9E43-30FDB386132C}" destId="{CAA94B68-D11D-482E-8D6F-08D885F64A09}" srcOrd="0" destOrd="0" presId="urn:microsoft.com/office/officeart/2005/8/layout/process4"/>
    <dgm:cxn modelId="{720DAE01-A764-4017-BB1E-43F7D483F9D4}" type="presParOf" srcId="{9CD26310-C07A-450B-B43C-7EF2A0508C77}" destId="{C9C0DA7D-65D2-4FAB-BAAD-C542B76B87DA}" srcOrd="1" destOrd="0" presId="urn:microsoft.com/office/officeart/2005/8/layout/process4"/>
    <dgm:cxn modelId="{D29E9C63-BE7C-4E12-9FE7-311576B8DF96}" type="presParOf" srcId="{9CD26310-C07A-450B-B43C-7EF2A0508C77}" destId="{1405216C-00C5-463B-870A-202C54817944}" srcOrd="2" destOrd="0" presId="urn:microsoft.com/office/officeart/2005/8/layout/process4"/>
    <dgm:cxn modelId="{12984AB2-1705-4394-939C-DBAC4378A0A5}" type="presParOf" srcId="{1405216C-00C5-463B-870A-202C54817944}" destId="{FB00ED10-45AF-46E7-9083-D607EC0A3307}" srcOrd="0" destOrd="0" presId="urn:microsoft.com/office/officeart/2005/8/layout/process4"/>
    <dgm:cxn modelId="{22AFA497-EFA7-4036-A334-60FB99A90D15}" type="presParOf" srcId="{1405216C-00C5-463B-870A-202C54817944}" destId="{6839C329-C958-480C-AF4E-C35114A5928D}" srcOrd="1" destOrd="0" presId="urn:microsoft.com/office/officeart/2005/8/layout/process4"/>
    <dgm:cxn modelId="{B9F5FD6D-38D2-4877-B208-4027BC15FBCE}" type="presParOf" srcId="{1405216C-00C5-463B-870A-202C54817944}" destId="{9D9E2028-1B68-474F-8FEE-793181BBC28C}" srcOrd="2" destOrd="0" presId="urn:microsoft.com/office/officeart/2005/8/layout/process4"/>
    <dgm:cxn modelId="{1ED9A8ED-88C1-41EA-A95F-7856BC93A122}" type="presParOf" srcId="{9D9E2028-1B68-474F-8FEE-793181BBC28C}" destId="{7A381C68-61BA-46CB-AEDD-B980408DBD73}" srcOrd="0" destOrd="0" presId="urn:microsoft.com/office/officeart/2005/8/layout/process4"/>
    <dgm:cxn modelId="{0A598683-9016-4865-8516-3C2AD708E1C0}" type="presParOf" srcId="{9CD26310-C07A-450B-B43C-7EF2A0508C77}" destId="{54998CF8-217D-4178-848E-EB463911E9E5}" srcOrd="3" destOrd="0" presId="urn:microsoft.com/office/officeart/2005/8/layout/process4"/>
    <dgm:cxn modelId="{6FEA3806-45F3-4F8D-8DE1-EEC6D4E2E956}" type="presParOf" srcId="{9CD26310-C07A-450B-B43C-7EF2A0508C77}" destId="{B4DE9F2C-977D-410A-B9A5-6DB7852D1D48}" srcOrd="4" destOrd="0" presId="urn:microsoft.com/office/officeart/2005/8/layout/process4"/>
    <dgm:cxn modelId="{38726965-C983-421E-8186-E015EE580FD6}" type="presParOf" srcId="{B4DE9F2C-977D-410A-B9A5-6DB7852D1D48}" destId="{AC81F63A-BABF-4E3B-9B2A-8A35AED38D41}" srcOrd="0" destOrd="0" presId="urn:microsoft.com/office/officeart/2005/8/layout/process4"/>
    <dgm:cxn modelId="{89E5E70C-450C-49C5-935B-B427FEDA0054}" type="presParOf" srcId="{B4DE9F2C-977D-410A-B9A5-6DB7852D1D48}" destId="{7BBF84A0-3D41-41BB-858F-A4AB8788A2ED}" srcOrd="1" destOrd="0" presId="urn:microsoft.com/office/officeart/2005/8/layout/process4"/>
    <dgm:cxn modelId="{0946EBF3-B5D7-4E10-BD1E-691C737BD99A}" type="presParOf" srcId="{B4DE9F2C-977D-410A-B9A5-6DB7852D1D48}" destId="{B7B261A4-35CB-493F-BA31-5B65C7CB9F75}" srcOrd="2" destOrd="0" presId="urn:microsoft.com/office/officeart/2005/8/layout/process4"/>
    <dgm:cxn modelId="{90A47EF8-96A3-4AA5-A36D-29A286557EC7}" type="presParOf" srcId="{B7B261A4-35CB-493F-BA31-5B65C7CB9F75}" destId="{323B72AF-8732-4656-A9F7-B0C4BC8AFFD1}" srcOrd="0" destOrd="0" presId="urn:microsoft.com/office/officeart/2005/8/layout/process4"/>
    <dgm:cxn modelId="{858B2E92-D97F-4063-A122-F043E4CE79BD}" type="presParOf" srcId="{9CD26310-C07A-450B-B43C-7EF2A0508C77}" destId="{151A4FC0-F392-4024-9E79-543271CC6A21}" srcOrd="5" destOrd="0" presId="urn:microsoft.com/office/officeart/2005/8/layout/process4"/>
    <dgm:cxn modelId="{944DB151-5E95-4840-9844-DDE80FD75A7F}" type="presParOf" srcId="{9CD26310-C07A-450B-B43C-7EF2A0508C77}" destId="{C4C75747-7B34-41A0-A852-3D5FF08DEB03}" srcOrd="6" destOrd="0" presId="urn:microsoft.com/office/officeart/2005/8/layout/process4"/>
    <dgm:cxn modelId="{7E967E84-64BC-47A7-9791-0B3398806A08}" type="presParOf" srcId="{C4C75747-7B34-41A0-A852-3D5FF08DEB03}" destId="{74CA6117-0D44-42C7-A178-AD668401F382}" srcOrd="0" destOrd="0" presId="urn:microsoft.com/office/officeart/2005/8/layout/process4"/>
    <dgm:cxn modelId="{8BC0BAE4-D01A-4293-B9FA-03869EA06AC3}" type="presParOf" srcId="{C4C75747-7B34-41A0-A852-3D5FF08DEB03}" destId="{D981FFC2-C446-4FCA-89EE-17B3C6FA2AD3}" srcOrd="1" destOrd="0" presId="urn:microsoft.com/office/officeart/2005/8/layout/process4"/>
    <dgm:cxn modelId="{ED67D847-6713-4C04-B2FB-D50DFC3F396D}" type="presParOf" srcId="{C4C75747-7B34-41A0-A852-3D5FF08DEB03}" destId="{64D26FE9-021C-4CCC-B458-C389131DAD5F}" srcOrd="2" destOrd="0" presId="urn:microsoft.com/office/officeart/2005/8/layout/process4"/>
    <dgm:cxn modelId="{8B9F81CD-C92C-43B0-BA2E-E5904097CD84}" type="presParOf" srcId="{64D26FE9-021C-4CCC-B458-C389131DAD5F}" destId="{3F94E210-DFCA-47D0-948E-8B04BF18B406}"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3E9A94-B02E-4A19-BE59-AB996D002ADD}"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ru-RU"/>
        </a:p>
      </dgm:t>
    </dgm:pt>
    <dgm:pt modelId="{A2D88134-F6F5-4C12-9F43-5918FEC3BA24}">
      <dgm:prSet phldrT="[Текст]" custT="1"/>
      <dgm:spPr>
        <a:solidFill>
          <a:srgbClr val="00B050"/>
        </a:solidFill>
      </dgm:spPr>
      <dgm:t>
        <a:bodyPr/>
        <a:lstStyle/>
        <a:p>
          <a:r>
            <a:rPr lang="ru-RU" sz="3600" b="1" i="1" dirty="0" smtClean="0"/>
            <a:t>Психологические  критерии  успешности урока</a:t>
          </a:r>
          <a:r>
            <a:rPr lang="ru-RU" sz="3600" dirty="0" smtClean="0"/>
            <a:t> </a:t>
          </a:r>
          <a:endParaRPr lang="ru-RU" sz="3600" dirty="0"/>
        </a:p>
      </dgm:t>
    </dgm:pt>
    <dgm:pt modelId="{F024350A-C38A-4DC2-8841-4FA73F9C6380}" type="parTrans" cxnId="{F0DE09C8-8B99-41D1-87A4-D4E3F68C4C27}">
      <dgm:prSet/>
      <dgm:spPr/>
      <dgm:t>
        <a:bodyPr/>
        <a:lstStyle/>
        <a:p>
          <a:endParaRPr lang="ru-RU"/>
        </a:p>
      </dgm:t>
    </dgm:pt>
    <dgm:pt modelId="{29784C50-CD45-4FEC-9905-E94BBF7D8D50}" type="sibTrans" cxnId="{F0DE09C8-8B99-41D1-87A4-D4E3F68C4C27}">
      <dgm:prSet/>
      <dgm:spPr/>
      <dgm:t>
        <a:bodyPr/>
        <a:lstStyle/>
        <a:p>
          <a:endParaRPr lang="ru-RU"/>
        </a:p>
      </dgm:t>
    </dgm:pt>
    <dgm:pt modelId="{9A8446BB-2D5F-4314-AFB5-C5E341BDFDAE}">
      <dgm:prSet phldrT="[Текст]" custT="1"/>
      <dgm:spPr/>
      <dgm:t>
        <a:bodyPr vert="vert270"/>
        <a:lstStyle/>
        <a:p>
          <a:r>
            <a:rPr lang="ru-RU" sz="2800" b="1" dirty="0" smtClean="0"/>
            <a:t>Учебная мотивация школьника, его интерес к предмету</a:t>
          </a:r>
          <a:endParaRPr lang="ru-RU" sz="2800" b="1" dirty="0"/>
        </a:p>
      </dgm:t>
    </dgm:pt>
    <dgm:pt modelId="{61C02427-9DF3-440F-812F-FDC818D226E5}" type="parTrans" cxnId="{A51B95A8-B64E-4D09-B559-547A844A7FE9}">
      <dgm:prSet/>
      <dgm:spPr/>
      <dgm:t>
        <a:bodyPr/>
        <a:lstStyle/>
        <a:p>
          <a:endParaRPr lang="ru-RU"/>
        </a:p>
      </dgm:t>
    </dgm:pt>
    <dgm:pt modelId="{7D26224E-485E-4A6A-A2B4-79B3279B9180}" type="sibTrans" cxnId="{A51B95A8-B64E-4D09-B559-547A844A7FE9}">
      <dgm:prSet/>
      <dgm:spPr/>
      <dgm:t>
        <a:bodyPr/>
        <a:lstStyle/>
        <a:p>
          <a:endParaRPr lang="ru-RU"/>
        </a:p>
      </dgm:t>
    </dgm:pt>
    <dgm:pt modelId="{AD85842D-9BA8-4905-AAFD-6F6BC7C1F796}">
      <dgm:prSet phldrT="[Текст]" custT="1"/>
      <dgm:spPr/>
      <dgm:t>
        <a:bodyPr vert="vert270"/>
        <a:lstStyle/>
        <a:p>
          <a:r>
            <a:rPr lang="ru-RU" sz="2800" b="1" dirty="0" smtClean="0"/>
            <a:t>Сознательность обучения, связь его с жизнью</a:t>
          </a:r>
          <a:endParaRPr lang="ru-RU" sz="2800" b="1" dirty="0"/>
        </a:p>
      </dgm:t>
    </dgm:pt>
    <dgm:pt modelId="{7E9A2D5E-71B2-4D76-81EF-9900729C9D18}" type="parTrans" cxnId="{EF2BDBAB-274E-40F9-91D6-2A3DC7ECEF88}">
      <dgm:prSet/>
      <dgm:spPr/>
      <dgm:t>
        <a:bodyPr/>
        <a:lstStyle/>
        <a:p>
          <a:endParaRPr lang="ru-RU"/>
        </a:p>
      </dgm:t>
    </dgm:pt>
    <dgm:pt modelId="{26299A9B-49FE-4026-B80A-39386D2FBF01}" type="sibTrans" cxnId="{EF2BDBAB-274E-40F9-91D6-2A3DC7ECEF88}">
      <dgm:prSet/>
      <dgm:spPr/>
      <dgm:t>
        <a:bodyPr/>
        <a:lstStyle/>
        <a:p>
          <a:endParaRPr lang="ru-RU"/>
        </a:p>
      </dgm:t>
    </dgm:pt>
    <dgm:pt modelId="{15919455-0EE5-4B5B-A655-548AB0F670E9}">
      <dgm:prSet phldrT="[Текст]" custT="1"/>
      <dgm:spPr/>
      <dgm:t>
        <a:bodyPr vert="vert270"/>
        <a:lstStyle/>
        <a:p>
          <a:r>
            <a:rPr lang="ru-RU" sz="2800" b="1" dirty="0" smtClean="0"/>
            <a:t>Характер взаимоотношений в системе «учитель – ученик»</a:t>
          </a:r>
          <a:endParaRPr lang="ru-RU" sz="2800" b="1" dirty="0"/>
        </a:p>
      </dgm:t>
    </dgm:pt>
    <dgm:pt modelId="{B375C273-0DCC-4108-BADA-5544887CA0D3}" type="parTrans" cxnId="{68FA3DDA-5DD5-4578-B09C-3597D3541B84}">
      <dgm:prSet/>
      <dgm:spPr/>
      <dgm:t>
        <a:bodyPr/>
        <a:lstStyle/>
        <a:p>
          <a:endParaRPr lang="ru-RU"/>
        </a:p>
      </dgm:t>
    </dgm:pt>
    <dgm:pt modelId="{DF5CEACF-1C1E-4135-8C6A-F9DA4462498D}" type="sibTrans" cxnId="{68FA3DDA-5DD5-4578-B09C-3597D3541B84}">
      <dgm:prSet/>
      <dgm:spPr/>
      <dgm:t>
        <a:bodyPr/>
        <a:lstStyle/>
        <a:p>
          <a:endParaRPr lang="ru-RU"/>
        </a:p>
      </dgm:t>
    </dgm:pt>
    <dgm:pt modelId="{BC3C2F3E-88BB-4426-AC5E-AE3BA2B0E543}">
      <dgm:prSet custT="1"/>
      <dgm:spPr/>
      <dgm:t>
        <a:bodyPr vert="vert270"/>
        <a:lstStyle/>
        <a:p>
          <a:r>
            <a:rPr lang="ru-RU" sz="2800" b="1" dirty="0" smtClean="0"/>
            <a:t>Учет индивидуальных особенностей личности учащихся</a:t>
          </a:r>
          <a:endParaRPr lang="ru-RU" sz="2800" b="1" dirty="0"/>
        </a:p>
      </dgm:t>
    </dgm:pt>
    <dgm:pt modelId="{7CF5AAE6-25C3-47FC-BDA7-09093E2856B3}" type="parTrans" cxnId="{BB3A6776-16EB-41D3-8166-CD0604CB836B}">
      <dgm:prSet/>
      <dgm:spPr/>
      <dgm:t>
        <a:bodyPr/>
        <a:lstStyle/>
        <a:p>
          <a:endParaRPr lang="ru-RU"/>
        </a:p>
      </dgm:t>
    </dgm:pt>
    <dgm:pt modelId="{E64651C5-5657-478E-9201-2991182579EF}" type="sibTrans" cxnId="{BB3A6776-16EB-41D3-8166-CD0604CB836B}">
      <dgm:prSet/>
      <dgm:spPr/>
      <dgm:t>
        <a:bodyPr/>
        <a:lstStyle/>
        <a:p>
          <a:endParaRPr lang="ru-RU"/>
        </a:p>
      </dgm:t>
    </dgm:pt>
    <dgm:pt modelId="{3E56ACB7-01E7-4911-AE73-17807B2F451F}" type="pres">
      <dgm:prSet presAssocID="{783E9A94-B02E-4A19-BE59-AB996D002ADD}" presName="composite" presStyleCnt="0">
        <dgm:presLayoutVars>
          <dgm:chMax val="1"/>
          <dgm:dir/>
          <dgm:resizeHandles val="exact"/>
        </dgm:presLayoutVars>
      </dgm:prSet>
      <dgm:spPr/>
    </dgm:pt>
    <dgm:pt modelId="{9116A95E-6739-45A1-9749-3789D4D0B10D}" type="pres">
      <dgm:prSet presAssocID="{A2D88134-F6F5-4C12-9F43-5918FEC3BA24}" presName="roof" presStyleLbl="dkBgShp" presStyleIdx="0" presStyleCnt="2" custLinFactNeighborX="-1739" custLinFactNeighborY="-16305"/>
      <dgm:spPr/>
      <dgm:t>
        <a:bodyPr/>
        <a:lstStyle/>
        <a:p>
          <a:endParaRPr lang="ru-RU"/>
        </a:p>
      </dgm:t>
    </dgm:pt>
    <dgm:pt modelId="{1C0452C5-867E-42CC-A45E-28F3E03C2FB5}" type="pres">
      <dgm:prSet presAssocID="{A2D88134-F6F5-4C12-9F43-5918FEC3BA24}" presName="pillars" presStyleCnt="0"/>
      <dgm:spPr/>
    </dgm:pt>
    <dgm:pt modelId="{33F1DB31-FAB1-45A6-AF65-5C81EDC0CAE1}" type="pres">
      <dgm:prSet presAssocID="{A2D88134-F6F5-4C12-9F43-5918FEC3BA24}" presName="pillar1" presStyleLbl="node1" presStyleIdx="0" presStyleCnt="4">
        <dgm:presLayoutVars>
          <dgm:bulletEnabled val="1"/>
        </dgm:presLayoutVars>
      </dgm:prSet>
      <dgm:spPr/>
      <dgm:t>
        <a:bodyPr/>
        <a:lstStyle/>
        <a:p>
          <a:endParaRPr lang="ru-RU"/>
        </a:p>
      </dgm:t>
    </dgm:pt>
    <dgm:pt modelId="{8AC6FEA8-5290-4001-A179-09B029BABE1E}" type="pres">
      <dgm:prSet presAssocID="{AD85842D-9BA8-4905-AAFD-6F6BC7C1F796}" presName="pillarX" presStyleLbl="node1" presStyleIdx="1" presStyleCnt="4">
        <dgm:presLayoutVars>
          <dgm:bulletEnabled val="1"/>
        </dgm:presLayoutVars>
      </dgm:prSet>
      <dgm:spPr/>
      <dgm:t>
        <a:bodyPr/>
        <a:lstStyle/>
        <a:p>
          <a:endParaRPr lang="ru-RU"/>
        </a:p>
      </dgm:t>
    </dgm:pt>
    <dgm:pt modelId="{2F78D51C-201A-4F6F-9DAA-6DF1455B2CAD}" type="pres">
      <dgm:prSet presAssocID="{15919455-0EE5-4B5B-A655-548AB0F670E9}" presName="pillarX" presStyleLbl="node1" presStyleIdx="2" presStyleCnt="4">
        <dgm:presLayoutVars>
          <dgm:bulletEnabled val="1"/>
        </dgm:presLayoutVars>
      </dgm:prSet>
      <dgm:spPr/>
      <dgm:t>
        <a:bodyPr/>
        <a:lstStyle/>
        <a:p>
          <a:endParaRPr lang="ru-RU"/>
        </a:p>
      </dgm:t>
    </dgm:pt>
    <dgm:pt modelId="{CB1CA60D-6E5A-45F8-A5C8-27AF78A19A14}" type="pres">
      <dgm:prSet presAssocID="{BC3C2F3E-88BB-4426-AC5E-AE3BA2B0E543}" presName="pillarX" presStyleLbl="node1" presStyleIdx="3" presStyleCnt="4">
        <dgm:presLayoutVars>
          <dgm:bulletEnabled val="1"/>
        </dgm:presLayoutVars>
      </dgm:prSet>
      <dgm:spPr/>
      <dgm:t>
        <a:bodyPr/>
        <a:lstStyle/>
        <a:p>
          <a:endParaRPr lang="ru-RU"/>
        </a:p>
      </dgm:t>
    </dgm:pt>
    <dgm:pt modelId="{44397926-BB0C-4C78-8D80-9DBF4FF82AD6}" type="pres">
      <dgm:prSet presAssocID="{A2D88134-F6F5-4C12-9F43-5918FEC3BA24}" presName="base" presStyleLbl="dkBgShp" presStyleIdx="1" presStyleCnt="2"/>
      <dgm:spPr>
        <a:solidFill>
          <a:srgbClr val="00B050"/>
        </a:solidFill>
      </dgm:spPr>
    </dgm:pt>
  </dgm:ptLst>
  <dgm:cxnLst>
    <dgm:cxn modelId="{A51B95A8-B64E-4D09-B559-547A844A7FE9}" srcId="{A2D88134-F6F5-4C12-9F43-5918FEC3BA24}" destId="{9A8446BB-2D5F-4314-AFB5-C5E341BDFDAE}" srcOrd="0" destOrd="0" parTransId="{61C02427-9DF3-440F-812F-FDC818D226E5}" sibTransId="{7D26224E-485E-4A6A-A2B4-79B3279B9180}"/>
    <dgm:cxn modelId="{5AB0872D-D060-4A2F-B0CD-FA8D9FC9534E}" type="presOf" srcId="{783E9A94-B02E-4A19-BE59-AB996D002ADD}" destId="{3E56ACB7-01E7-4911-AE73-17807B2F451F}" srcOrd="0" destOrd="0" presId="urn:microsoft.com/office/officeart/2005/8/layout/hList3"/>
    <dgm:cxn modelId="{68FA3DDA-5DD5-4578-B09C-3597D3541B84}" srcId="{A2D88134-F6F5-4C12-9F43-5918FEC3BA24}" destId="{15919455-0EE5-4B5B-A655-548AB0F670E9}" srcOrd="2" destOrd="0" parTransId="{B375C273-0DCC-4108-BADA-5544887CA0D3}" sibTransId="{DF5CEACF-1C1E-4135-8C6A-F9DA4462498D}"/>
    <dgm:cxn modelId="{EF2BDBAB-274E-40F9-91D6-2A3DC7ECEF88}" srcId="{A2D88134-F6F5-4C12-9F43-5918FEC3BA24}" destId="{AD85842D-9BA8-4905-AAFD-6F6BC7C1F796}" srcOrd="1" destOrd="0" parTransId="{7E9A2D5E-71B2-4D76-81EF-9900729C9D18}" sibTransId="{26299A9B-49FE-4026-B80A-39386D2FBF01}"/>
    <dgm:cxn modelId="{652517AA-2152-434D-9576-A8654983E86F}" type="presOf" srcId="{A2D88134-F6F5-4C12-9F43-5918FEC3BA24}" destId="{9116A95E-6739-45A1-9749-3789D4D0B10D}" srcOrd="0" destOrd="0" presId="urn:microsoft.com/office/officeart/2005/8/layout/hList3"/>
    <dgm:cxn modelId="{F0DE09C8-8B99-41D1-87A4-D4E3F68C4C27}" srcId="{783E9A94-B02E-4A19-BE59-AB996D002ADD}" destId="{A2D88134-F6F5-4C12-9F43-5918FEC3BA24}" srcOrd="0" destOrd="0" parTransId="{F024350A-C38A-4DC2-8841-4FA73F9C6380}" sibTransId="{29784C50-CD45-4FEC-9905-E94BBF7D8D50}"/>
    <dgm:cxn modelId="{C5DA19F6-D863-4721-9B17-D29880E22821}" type="presOf" srcId="{15919455-0EE5-4B5B-A655-548AB0F670E9}" destId="{2F78D51C-201A-4F6F-9DAA-6DF1455B2CAD}" srcOrd="0" destOrd="0" presId="urn:microsoft.com/office/officeart/2005/8/layout/hList3"/>
    <dgm:cxn modelId="{8FF3AECF-BBE5-4AA1-83F9-965206747CC5}" type="presOf" srcId="{9A8446BB-2D5F-4314-AFB5-C5E341BDFDAE}" destId="{33F1DB31-FAB1-45A6-AF65-5C81EDC0CAE1}" srcOrd="0" destOrd="0" presId="urn:microsoft.com/office/officeart/2005/8/layout/hList3"/>
    <dgm:cxn modelId="{BB3A6776-16EB-41D3-8166-CD0604CB836B}" srcId="{A2D88134-F6F5-4C12-9F43-5918FEC3BA24}" destId="{BC3C2F3E-88BB-4426-AC5E-AE3BA2B0E543}" srcOrd="3" destOrd="0" parTransId="{7CF5AAE6-25C3-47FC-BDA7-09093E2856B3}" sibTransId="{E64651C5-5657-478E-9201-2991182579EF}"/>
    <dgm:cxn modelId="{F7DBF23C-AA04-44E9-B9DF-C2EE3B79825F}" type="presOf" srcId="{AD85842D-9BA8-4905-AAFD-6F6BC7C1F796}" destId="{8AC6FEA8-5290-4001-A179-09B029BABE1E}" srcOrd="0" destOrd="0" presId="urn:microsoft.com/office/officeart/2005/8/layout/hList3"/>
    <dgm:cxn modelId="{E799E208-47DC-4EF9-8CB8-8094D0291362}" type="presOf" srcId="{BC3C2F3E-88BB-4426-AC5E-AE3BA2B0E543}" destId="{CB1CA60D-6E5A-45F8-A5C8-27AF78A19A14}" srcOrd="0" destOrd="0" presId="urn:microsoft.com/office/officeart/2005/8/layout/hList3"/>
    <dgm:cxn modelId="{ABAF8FAE-403E-4946-A532-3BC5B566D93C}" type="presParOf" srcId="{3E56ACB7-01E7-4911-AE73-17807B2F451F}" destId="{9116A95E-6739-45A1-9749-3789D4D0B10D}" srcOrd="0" destOrd="0" presId="urn:microsoft.com/office/officeart/2005/8/layout/hList3"/>
    <dgm:cxn modelId="{00BF2253-5581-4D00-9C60-E874050E0E8C}" type="presParOf" srcId="{3E56ACB7-01E7-4911-AE73-17807B2F451F}" destId="{1C0452C5-867E-42CC-A45E-28F3E03C2FB5}" srcOrd="1" destOrd="0" presId="urn:microsoft.com/office/officeart/2005/8/layout/hList3"/>
    <dgm:cxn modelId="{54BC4429-7391-4B1F-90A6-6B8A8EFA0821}" type="presParOf" srcId="{1C0452C5-867E-42CC-A45E-28F3E03C2FB5}" destId="{33F1DB31-FAB1-45A6-AF65-5C81EDC0CAE1}" srcOrd="0" destOrd="0" presId="urn:microsoft.com/office/officeart/2005/8/layout/hList3"/>
    <dgm:cxn modelId="{4567719F-4E50-4DC8-B08D-8D711CC1FE51}" type="presParOf" srcId="{1C0452C5-867E-42CC-A45E-28F3E03C2FB5}" destId="{8AC6FEA8-5290-4001-A179-09B029BABE1E}" srcOrd="1" destOrd="0" presId="urn:microsoft.com/office/officeart/2005/8/layout/hList3"/>
    <dgm:cxn modelId="{443BB6F6-231F-41C9-A839-6CE45B4F37CA}" type="presParOf" srcId="{1C0452C5-867E-42CC-A45E-28F3E03C2FB5}" destId="{2F78D51C-201A-4F6F-9DAA-6DF1455B2CAD}" srcOrd="2" destOrd="0" presId="urn:microsoft.com/office/officeart/2005/8/layout/hList3"/>
    <dgm:cxn modelId="{9D9A5E46-F6F4-4984-868E-32D3BFB6E7A2}" type="presParOf" srcId="{1C0452C5-867E-42CC-A45E-28F3E03C2FB5}" destId="{CB1CA60D-6E5A-45F8-A5C8-27AF78A19A14}" srcOrd="3" destOrd="0" presId="urn:microsoft.com/office/officeart/2005/8/layout/hList3"/>
    <dgm:cxn modelId="{4C8B61DB-0E41-43FA-A194-3761BB9C58CE}" type="presParOf" srcId="{3E56ACB7-01E7-4911-AE73-17807B2F451F}" destId="{44397926-BB0C-4C78-8D80-9DBF4FF82AD6}"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5B6AFB-8840-43D0-98F0-86D89F1F562E}">
      <dsp:nvSpPr>
        <dsp:cNvPr id="0" name=""/>
        <dsp:cNvSpPr/>
      </dsp:nvSpPr>
      <dsp:spPr>
        <a:xfrm>
          <a:off x="0" y="499934"/>
          <a:ext cx="8280920" cy="9922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2691" tIns="374904" rIns="642691" bIns="128016" numCol="1" spcCol="1270" anchor="t" anchorCtr="0">
          <a:noAutofit/>
        </a:bodyPr>
        <a:lstStyle/>
        <a:p>
          <a:pPr marL="171450" lvl="1" indent="-171450" algn="just" defTabSz="800100">
            <a:lnSpc>
              <a:spcPct val="90000"/>
            </a:lnSpc>
            <a:spcBef>
              <a:spcPct val="0"/>
            </a:spcBef>
            <a:spcAft>
              <a:spcPct val="15000"/>
            </a:spcAft>
            <a:buChar char="••"/>
          </a:pPr>
          <a:r>
            <a:rPr lang="ru-RU" sz="1800" kern="1200" dirty="0" smtClean="0">
              <a:solidFill>
                <a:srgbClr val="002060"/>
              </a:solidFill>
            </a:rPr>
            <a:t>диагностика интеллектуального фона. Пробуждение ума, когда ребенку хочется догнать ушедших вперед одноклассников</a:t>
          </a:r>
          <a:endParaRPr lang="ru-RU" sz="1800" kern="1200" dirty="0">
            <a:solidFill>
              <a:srgbClr val="002060"/>
            </a:solidFill>
          </a:endParaRPr>
        </a:p>
      </dsp:txBody>
      <dsp:txXfrm>
        <a:off x="0" y="499934"/>
        <a:ext cx="8280920" cy="992250"/>
      </dsp:txXfrm>
    </dsp:sp>
    <dsp:sp modelId="{22649E5B-424E-41F5-9CF3-3F3EBDBF35A8}">
      <dsp:nvSpPr>
        <dsp:cNvPr id="0" name=""/>
        <dsp:cNvSpPr/>
      </dsp:nvSpPr>
      <dsp:spPr>
        <a:xfrm>
          <a:off x="414046" y="234254"/>
          <a:ext cx="5796644" cy="531360"/>
        </a:xfrm>
        <a:prstGeom prst="roundRect">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ru-RU" sz="1800" b="1" i="1" kern="1200" dirty="0" smtClean="0"/>
            <a:t>1 шаг</a:t>
          </a:r>
          <a:endParaRPr lang="ru-RU" sz="1800" kern="1200" dirty="0"/>
        </a:p>
      </dsp:txBody>
      <dsp:txXfrm>
        <a:off x="414046" y="234254"/>
        <a:ext cx="5796644" cy="531360"/>
      </dsp:txXfrm>
    </dsp:sp>
    <dsp:sp modelId="{63151933-C542-4A6D-AB6B-D7D72F6EE5A1}">
      <dsp:nvSpPr>
        <dsp:cNvPr id="0" name=""/>
        <dsp:cNvSpPr/>
      </dsp:nvSpPr>
      <dsp:spPr>
        <a:xfrm>
          <a:off x="0" y="1855064"/>
          <a:ext cx="8280920" cy="1474200"/>
        </a:xfrm>
        <a:prstGeom prst="rect">
          <a:avLst/>
        </a:prstGeom>
        <a:solidFill>
          <a:schemeClr val="lt1">
            <a:alpha val="90000"/>
            <a:hueOff val="0"/>
            <a:satOff val="0"/>
            <a:lumOff val="0"/>
            <a:alphaOff val="0"/>
          </a:schemeClr>
        </a:solidFill>
        <a:ln w="12700" cap="flat" cmpd="sng" algn="ctr">
          <a:solidFill>
            <a:schemeClr val="accent2">
              <a:hueOff val="-6317677"/>
              <a:satOff val="10648"/>
              <a:lumOff val="-13040"/>
              <a:alphaOff val="0"/>
            </a:schemeClr>
          </a:solidFill>
          <a:prstDash val="solid"/>
        </a:ln>
        <a:effectLst>
          <a:outerShdw blurRad="50800" dist="20000" dir="5400000" rotWithShape="0">
            <a:srgbClr val="000000">
              <a:alpha val="42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2691" tIns="374904" rIns="642691" bIns="128016" numCol="1" spcCol="1270" anchor="t" anchorCtr="0">
          <a:noAutofit/>
        </a:bodyPr>
        <a:lstStyle/>
        <a:p>
          <a:pPr marL="171450" lvl="1" indent="-171450" algn="just" defTabSz="800100">
            <a:lnSpc>
              <a:spcPct val="90000"/>
            </a:lnSpc>
            <a:spcBef>
              <a:spcPct val="0"/>
            </a:spcBef>
            <a:spcAft>
              <a:spcPct val="15000"/>
            </a:spcAft>
            <a:buChar char="••"/>
          </a:pPr>
          <a:r>
            <a:rPr lang="ru-RU" sz="1800" kern="1200" dirty="0" smtClean="0">
              <a:solidFill>
                <a:srgbClr val="002060"/>
              </a:solidFill>
            </a:rPr>
            <a:t>выбор интеллектуального спонсора. Проще, прикрепить сильного ученика. Для этого нужны побудительные мотивы, нужен взаимный интерес. Наиболее эффективный путь – привлечь к интеллектуальному спонсорству старшеклассника</a:t>
          </a:r>
          <a:endParaRPr lang="ru-RU" sz="1800" kern="1200" dirty="0">
            <a:solidFill>
              <a:srgbClr val="002060"/>
            </a:solidFill>
          </a:endParaRPr>
        </a:p>
      </dsp:txBody>
      <dsp:txXfrm>
        <a:off x="0" y="1855064"/>
        <a:ext cx="8280920" cy="1474200"/>
      </dsp:txXfrm>
    </dsp:sp>
    <dsp:sp modelId="{E0FD08F0-9C60-456D-BAE9-A040290B8B63}">
      <dsp:nvSpPr>
        <dsp:cNvPr id="0" name=""/>
        <dsp:cNvSpPr/>
      </dsp:nvSpPr>
      <dsp:spPr>
        <a:xfrm>
          <a:off x="414046" y="1589385"/>
          <a:ext cx="5796644" cy="531360"/>
        </a:xfrm>
        <a:prstGeom prst="roundRect">
          <a:avLst/>
        </a:prstGeom>
        <a:gradFill rotWithShape="0">
          <a:gsLst>
            <a:gs pos="0">
              <a:schemeClr val="accent2">
                <a:hueOff val="-6317677"/>
                <a:satOff val="10648"/>
                <a:lumOff val="-13040"/>
                <a:alphaOff val="0"/>
                <a:shade val="63000"/>
                <a:satMod val="165000"/>
              </a:schemeClr>
            </a:gs>
            <a:gs pos="30000">
              <a:schemeClr val="accent2">
                <a:hueOff val="-6317677"/>
                <a:satOff val="10648"/>
                <a:lumOff val="-13040"/>
                <a:alphaOff val="0"/>
                <a:shade val="58000"/>
                <a:satMod val="165000"/>
              </a:schemeClr>
            </a:gs>
            <a:gs pos="75000">
              <a:schemeClr val="accent2">
                <a:hueOff val="-6317677"/>
                <a:satOff val="10648"/>
                <a:lumOff val="-13040"/>
                <a:alphaOff val="0"/>
                <a:shade val="30000"/>
                <a:satMod val="175000"/>
              </a:schemeClr>
            </a:gs>
            <a:gs pos="100000">
              <a:schemeClr val="accent2">
                <a:hueOff val="-6317677"/>
                <a:satOff val="10648"/>
                <a:lumOff val="-1304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ru-RU" sz="1800" b="1" i="1" kern="1200" dirty="0" smtClean="0"/>
            <a:t>2 шаг</a:t>
          </a:r>
          <a:endParaRPr lang="ru-RU" sz="1800" kern="1200" dirty="0"/>
        </a:p>
      </dsp:txBody>
      <dsp:txXfrm>
        <a:off x="414046" y="1589385"/>
        <a:ext cx="5796644" cy="531360"/>
      </dsp:txXfrm>
    </dsp:sp>
    <dsp:sp modelId="{41620068-DA14-4AF8-9978-3DB2FC55EE13}">
      <dsp:nvSpPr>
        <dsp:cNvPr id="0" name=""/>
        <dsp:cNvSpPr/>
      </dsp:nvSpPr>
      <dsp:spPr>
        <a:xfrm>
          <a:off x="0" y="3692145"/>
          <a:ext cx="8280920" cy="1474200"/>
        </a:xfrm>
        <a:prstGeom prst="rect">
          <a:avLst/>
        </a:prstGeom>
        <a:solidFill>
          <a:schemeClr val="lt1">
            <a:alpha val="90000"/>
            <a:hueOff val="0"/>
            <a:satOff val="0"/>
            <a:lumOff val="0"/>
            <a:alphaOff val="0"/>
          </a:schemeClr>
        </a:solidFill>
        <a:ln w="12700" cap="flat" cmpd="sng" algn="ctr">
          <a:solidFill>
            <a:schemeClr val="accent2">
              <a:hueOff val="-12635355"/>
              <a:satOff val="21297"/>
              <a:lumOff val="-26079"/>
              <a:alphaOff val="0"/>
            </a:schemeClr>
          </a:solidFill>
          <a:prstDash val="solid"/>
        </a:ln>
        <a:effectLst>
          <a:outerShdw blurRad="50800" dist="20000" dir="5400000" rotWithShape="0">
            <a:srgbClr val="000000">
              <a:alpha val="42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2691" tIns="374904" rIns="642691" bIns="128016" numCol="1" spcCol="1270" anchor="t" anchorCtr="0">
          <a:noAutofit/>
        </a:bodyPr>
        <a:lstStyle/>
        <a:p>
          <a:pPr marL="171450" lvl="1" indent="-171450" algn="just" defTabSz="800100">
            <a:lnSpc>
              <a:spcPct val="90000"/>
            </a:lnSpc>
            <a:spcBef>
              <a:spcPct val="0"/>
            </a:spcBef>
            <a:spcAft>
              <a:spcPct val="15000"/>
            </a:spcAft>
            <a:buChar char="••"/>
          </a:pPr>
          <a:r>
            <a:rPr lang="ru-RU" sz="1800" kern="1200" dirty="0" smtClean="0">
              <a:solidFill>
                <a:srgbClr val="002060"/>
              </a:solidFill>
            </a:rPr>
            <a:t>это дает много преимуществ: фиксация результата и его оценка. Необходимо, чтобы доброе дело не осталось вне поля зрения детского коллектива, получило бы его поддержку и самое главное – желание повторить, развить его</a:t>
          </a:r>
          <a:endParaRPr lang="ru-RU" sz="1800" kern="1200" dirty="0">
            <a:solidFill>
              <a:srgbClr val="002060"/>
            </a:solidFill>
          </a:endParaRPr>
        </a:p>
      </dsp:txBody>
      <dsp:txXfrm>
        <a:off x="0" y="3692145"/>
        <a:ext cx="8280920" cy="1474200"/>
      </dsp:txXfrm>
    </dsp:sp>
    <dsp:sp modelId="{DE41EC9E-A101-406F-B17D-DC0CCFB621DE}">
      <dsp:nvSpPr>
        <dsp:cNvPr id="0" name=""/>
        <dsp:cNvSpPr/>
      </dsp:nvSpPr>
      <dsp:spPr>
        <a:xfrm>
          <a:off x="414046" y="3426465"/>
          <a:ext cx="5796644" cy="531360"/>
        </a:xfrm>
        <a:prstGeom prst="roundRect">
          <a:avLst/>
        </a:prstGeom>
        <a:gradFill rotWithShape="0">
          <a:gsLst>
            <a:gs pos="0">
              <a:schemeClr val="accent2">
                <a:hueOff val="-12635355"/>
                <a:satOff val="21297"/>
                <a:lumOff val="-26079"/>
                <a:alphaOff val="0"/>
                <a:shade val="63000"/>
                <a:satMod val="165000"/>
              </a:schemeClr>
            </a:gs>
            <a:gs pos="30000">
              <a:schemeClr val="accent2">
                <a:hueOff val="-12635355"/>
                <a:satOff val="21297"/>
                <a:lumOff val="-26079"/>
                <a:alphaOff val="0"/>
                <a:shade val="58000"/>
                <a:satMod val="165000"/>
              </a:schemeClr>
            </a:gs>
            <a:gs pos="75000">
              <a:schemeClr val="accent2">
                <a:hueOff val="-12635355"/>
                <a:satOff val="21297"/>
                <a:lumOff val="-26079"/>
                <a:alphaOff val="0"/>
                <a:shade val="30000"/>
                <a:satMod val="175000"/>
              </a:schemeClr>
            </a:gs>
            <a:gs pos="100000">
              <a:schemeClr val="accent2">
                <a:hueOff val="-12635355"/>
                <a:satOff val="21297"/>
                <a:lumOff val="-2607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ru-RU" sz="1800" b="1" i="1" kern="1200" dirty="0" smtClean="0"/>
            <a:t>3 шаг</a:t>
          </a:r>
          <a:endParaRPr lang="ru-RU" sz="1800" kern="1200" dirty="0"/>
        </a:p>
      </dsp:txBody>
      <dsp:txXfrm>
        <a:off x="414046" y="3426465"/>
        <a:ext cx="5796644" cy="5313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A94B68-D11D-482E-8D6F-08D885F64A09}">
      <dsp:nvSpPr>
        <dsp:cNvPr id="0" name=""/>
        <dsp:cNvSpPr/>
      </dsp:nvSpPr>
      <dsp:spPr>
        <a:xfrm>
          <a:off x="0" y="4902159"/>
          <a:ext cx="8712968" cy="107247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i="1" kern="1200" dirty="0" smtClean="0"/>
            <a:t>4 шаг</a:t>
          </a:r>
        </a:p>
        <a:p>
          <a:pPr lvl="0" algn="ctr" defTabSz="1066800">
            <a:lnSpc>
              <a:spcPct val="90000"/>
            </a:lnSpc>
            <a:spcBef>
              <a:spcPct val="0"/>
            </a:spcBef>
            <a:spcAft>
              <a:spcPct val="35000"/>
            </a:spcAft>
          </a:pPr>
          <a:r>
            <a:rPr lang="ru-RU" sz="1800" b="1" kern="1200" dirty="0" smtClean="0">
              <a:solidFill>
                <a:srgbClr val="002060"/>
              </a:solidFill>
            </a:rPr>
            <a:t>выбор адекватных стимулов состязания, создание ситуации состязательности и педагогически целесообразного соперничества “заражения”</a:t>
          </a:r>
          <a:endParaRPr lang="ru-RU" sz="1800" b="1" kern="1200" dirty="0">
            <a:solidFill>
              <a:srgbClr val="002060"/>
            </a:solidFill>
          </a:endParaRPr>
        </a:p>
      </dsp:txBody>
      <dsp:txXfrm>
        <a:off x="0" y="4902159"/>
        <a:ext cx="8712968" cy="1072472"/>
      </dsp:txXfrm>
    </dsp:sp>
    <dsp:sp modelId="{6839C329-C958-480C-AF4E-C35114A5928D}">
      <dsp:nvSpPr>
        <dsp:cNvPr id="0" name=""/>
        <dsp:cNvSpPr/>
      </dsp:nvSpPr>
      <dsp:spPr>
        <a:xfrm rot="10800000">
          <a:off x="0" y="3268783"/>
          <a:ext cx="8712968" cy="1649462"/>
        </a:xfrm>
        <a:prstGeom prst="upArrowCallout">
          <a:avLst/>
        </a:prstGeom>
        <a:solidFill>
          <a:schemeClr val="accent2">
            <a:hueOff val="-4211785"/>
            <a:satOff val="7099"/>
            <a:lumOff val="-86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i="1" kern="1200" dirty="0" smtClean="0"/>
            <a:t>3 шаг</a:t>
          </a:r>
          <a:endParaRPr lang="ru-RU" sz="2400" kern="1200" dirty="0"/>
        </a:p>
      </dsp:txBody>
      <dsp:txXfrm>
        <a:off x="0" y="3268783"/>
        <a:ext cx="8712968" cy="578961"/>
      </dsp:txXfrm>
    </dsp:sp>
    <dsp:sp modelId="{7A381C68-61BA-46CB-AEDD-B980408DBD73}">
      <dsp:nvSpPr>
        <dsp:cNvPr id="0" name=""/>
        <dsp:cNvSpPr/>
      </dsp:nvSpPr>
      <dsp:spPr>
        <a:xfrm>
          <a:off x="0" y="3847745"/>
          <a:ext cx="8712968" cy="493189"/>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ru-RU" sz="2000" b="1" kern="1200" dirty="0" smtClean="0">
              <a:solidFill>
                <a:srgbClr val="002060"/>
              </a:solidFill>
            </a:rPr>
            <a:t>создание ситуации состязательности и педагогически целесообразного соперничества</a:t>
          </a:r>
          <a:endParaRPr lang="ru-RU" sz="2000" b="1" kern="1200" dirty="0">
            <a:solidFill>
              <a:srgbClr val="002060"/>
            </a:solidFill>
          </a:endParaRPr>
        </a:p>
      </dsp:txBody>
      <dsp:txXfrm>
        <a:off x="0" y="3847745"/>
        <a:ext cx="8712968" cy="493189"/>
      </dsp:txXfrm>
    </dsp:sp>
    <dsp:sp modelId="{7BBF84A0-3D41-41BB-858F-A4AB8788A2ED}">
      <dsp:nvSpPr>
        <dsp:cNvPr id="0" name=""/>
        <dsp:cNvSpPr/>
      </dsp:nvSpPr>
      <dsp:spPr>
        <a:xfrm rot="10800000">
          <a:off x="0" y="1635407"/>
          <a:ext cx="8712968" cy="1649462"/>
        </a:xfrm>
        <a:prstGeom prst="upArrowCallout">
          <a:avLst/>
        </a:prstGeom>
        <a:solidFill>
          <a:schemeClr val="accent2">
            <a:hueOff val="-8423570"/>
            <a:satOff val="14198"/>
            <a:lumOff val="-173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i="1" kern="1200" dirty="0" smtClean="0"/>
            <a:t>2 шаг</a:t>
          </a:r>
          <a:endParaRPr lang="ru-RU" sz="2400" kern="1200" dirty="0"/>
        </a:p>
      </dsp:txBody>
      <dsp:txXfrm>
        <a:off x="0" y="1635407"/>
        <a:ext cx="8712968" cy="578961"/>
      </dsp:txXfrm>
    </dsp:sp>
    <dsp:sp modelId="{323B72AF-8732-4656-A9F7-B0C4BC8AFFD1}">
      <dsp:nvSpPr>
        <dsp:cNvPr id="0" name=""/>
        <dsp:cNvSpPr/>
      </dsp:nvSpPr>
      <dsp:spPr>
        <a:xfrm>
          <a:off x="0" y="2214369"/>
          <a:ext cx="8712968" cy="493189"/>
        </a:xfrm>
        <a:prstGeom prst="rect">
          <a:avLst/>
        </a:prstGeom>
        <a:solidFill>
          <a:schemeClr val="accent2">
            <a:tint val="40000"/>
            <a:alpha val="90000"/>
            <a:hueOff val="-6621809"/>
            <a:satOff val="-8373"/>
            <a:lumOff val="-2164"/>
            <a:alphaOff val="0"/>
          </a:schemeClr>
        </a:solidFill>
        <a:ln w="25400" cap="flat" cmpd="sng" algn="ctr">
          <a:solidFill>
            <a:schemeClr val="accent2">
              <a:tint val="40000"/>
              <a:alpha val="90000"/>
              <a:hueOff val="-6621809"/>
              <a:satOff val="-8373"/>
              <a:lumOff val="-21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ru-RU" sz="2000" b="1" kern="1200" dirty="0" smtClean="0">
              <a:solidFill>
                <a:srgbClr val="002060"/>
              </a:solidFill>
            </a:rPr>
            <a:t>выбор интеллектуала</a:t>
          </a:r>
          <a:endParaRPr lang="ru-RU" sz="2000" b="1" kern="1200" dirty="0">
            <a:solidFill>
              <a:srgbClr val="002060"/>
            </a:solidFill>
          </a:endParaRPr>
        </a:p>
      </dsp:txBody>
      <dsp:txXfrm>
        <a:off x="0" y="2214369"/>
        <a:ext cx="8712968" cy="493189"/>
      </dsp:txXfrm>
    </dsp:sp>
    <dsp:sp modelId="{D981FFC2-C446-4FCA-89EE-17B3C6FA2AD3}">
      <dsp:nvSpPr>
        <dsp:cNvPr id="0" name=""/>
        <dsp:cNvSpPr/>
      </dsp:nvSpPr>
      <dsp:spPr>
        <a:xfrm rot="10800000">
          <a:off x="0" y="0"/>
          <a:ext cx="8712968" cy="1649462"/>
        </a:xfrm>
        <a:prstGeom prst="upArrowCallout">
          <a:avLst/>
        </a:prstGeom>
        <a:solidFill>
          <a:schemeClr val="accent2">
            <a:hueOff val="-12635355"/>
            <a:satOff val="21297"/>
            <a:lumOff val="-26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ru-RU" sz="2400" b="1" i="1" kern="1200" dirty="0" smtClean="0"/>
            <a:t>1 шаг</a:t>
          </a:r>
          <a:endParaRPr lang="ru-RU" sz="2400" kern="1200" dirty="0"/>
        </a:p>
      </dsp:txBody>
      <dsp:txXfrm>
        <a:off x="0" y="0"/>
        <a:ext cx="8712968" cy="578961"/>
      </dsp:txXfrm>
    </dsp:sp>
    <dsp:sp modelId="{3F94E210-DFCA-47D0-948E-8B04BF18B406}">
      <dsp:nvSpPr>
        <dsp:cNvPr id="0" name=""/>
        <dsp:cNvSpPr/>
      </dsp:nvSpPr>
      <dsp:spPr>
        <a:xfrm>
          <a:off x="0" y="580993"/>
          <a:ext cx="8712968" cy="493189"/>
        </a:xfrm>
        <a:prstGeom prst="rect">
          <a:avLst/>
        </a:prstGeom>
        <a:solidFill>
          <a:schemeClr val="accent2">
            <a:tint val="40000"/>
            <a:alpha val="90000"/>
            <a:hueOff val="-13243618"/>
            <a:satOff val="-16747"/>
            <a:lumOff val="-4329"/>
            <a:alphaOff val="0"/>
          </a:schemeClr>
        </a:solidFill>
        <a:ln w="25400" cap="flat" cmpd="sng" algn="ctr">
          <a:solidFill>
            <a:schemeClr val="accent2">
              <a:tint val="40000"/>
              <a:alpha val="90000"/>
              <a:hueOff val="-13243618"/>
              <a:satOff val="-16747"/>
              <a:lumOff val="-43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ru-RU" sz="2000" b="1" kern="1200" dirty="0" smtClean="0">
              <a:solidFill>
                <a:srgbClr val="002060"/>
              </a:solidFill>
            </a:rPr>
            <a:t>позитивное единство эмоционального и интеллектуального фона коллектива</a:t>
          </a:r>
          <a:endParaRPr lang="ru-RU" sz="2000" b="1" kern="1200" dirty="0">
            <a:solidFill>
              <a:srgbClr val="002060"/>
            </a:solidFill>
          </a:endParaRPr>
        </a:p>
      </dsp:txBody>
      <dsp:txXfrm>
        <a:off x="0" y="580993"/>
        <a:ext cx="8712968" cy="49318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16A95E-6739-45A1-9749-3789D4D0B10D}">
      <dsp:nvSpPr>
        <dsp:cNvPr id="0" name=""/>
        <dsp:cNvSpPr/>
      </dsp:nvSpPr>
      <dsp:spPr>
        <a:xfrm>
          <a:off x="0" y="0"/>
          <a:ext cx="8424936" cy="1836204"/>
        </a:xfrm>
        <a:prstGeom prst="rect">
          <a:avLst/>
        </a:prstGeom>
        <a:solidFill>
          <a:srgbClr val="00B050"/>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b="1" i="1" kern="1200" dirty="0" smtClean="0"/>
            <a:t>Психологические  критерии  успешности урока</a:t>
          </a:r>
          <a:r>
            <a:rPr lang="ru-RU" sz="3600" kern="1200" dirty="0" smtClean="0"/>
            <a:t> </a:t>
          </a:r>
          <a:endParaRPr lang="ru-RU" sz="3600" kern="1200" dirty="0"/>
        </a:p>
      </dsp:txBody>
      <dsp:txXfrm>
        <a:off x="0" y="0"/>
        <a:ext cx="8424936" cy="1836204"/>
      </dsp:txXfrm>
    </dsp:sp>
    <dsp:sp modelId="{33F1DB31-FAB1-45A6-AF65-5C81EDC0CAE1}">
      <dsp:nvSpPr>
        <dsp:cNvPr id="0" name=""/>
        <dsp:cNvSpPr/>
      </dsp:nvSpPr>
      <dsp:spPr>
        <a:xfrm>
          <a:off x="0" y="1836204"/>
          <a:ext cx="2106233" cy="385602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Учебная мотивация школьника, его интерес к предмету</a:t>
          </a:r>
          <a:endParaRPr lang="ru-RU" sz="2800" b="1" kern="1200" dirty="0"/>
        </a:p>
      </dsp:txBody>
      <dsp:txXfrm>
        <a:off x="0" y="1836204"/>
        <a:ext cx="2106233" cy="3856028"/>
      </dsp:txXfrm>
    </dsp:sp>
    <dsp:sp modelId="{8AC6FEA8-5290-4001-A179-09B029BABE1E}">
      <dsp:nvSpPr>
        <dsp:cNvPr id="0" name=""/>
        <dsp:cNvSpPr/>
      </dsp:nvSpPr>
      <dsp:spPr>
        <a:xfrm>
          <a:off x="2106234" y="1836204"/>
          <a:ext cx="2106233" cy="3856028"/>
        </a:xfrm>
        <a:prstGeom prst="rect">
          <a:avLst/>
        </a:prstGeom>
        <a:solidFill>
          <a:schemeClr val="accent2">
            <a:hueOff val="-4211785"/>
            <a:satOff val="7099"/>
            <a:lumOff val="-86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Сознательность обучения, связь его с жизнью</a:t>
          </a:r>
          <a:endParaRPr lang="ru-RU" sz="2800" b="1" kern="1200" dirty="0"/>
        </a:p>
      </dsp:txBody>
      <dsp:txXfrm>
        <a:off x="2106234" y="1836204"/>
        <a:ext cx="2106233" cy="3856028"/>
      </dsp:txXfrm>
    </dsp:sp>
    <dsp:sp modelId="{2F78D51C-201A-4F6F-9DAA-6DF1455B2CAD}">
      <dsp:nvSpPr>
        <dsp:cNvPr id="0" name=""/>
        <dsp:cNvSpPr/>
      </dsp:nvSpPr>
      <dsp:spPr>
        <a:xfrm>
          <a:off x="4212468" y="1836204"/>
          <a:ext cx="2106233" cy="3856028"/>
        </a:xfrm>
        <a:prstGeom prst="rect">
          <a:avLst/>
        </a:prstGeom>
        <a:solidFill>
          <a:schemeClr val="accent2">
            <a:hueOff val="-8423570"/>
            <a:satOff val="14198"/>
            <a:lumOff val="-173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Характер взаимоотношений в системе «учитель – ученик»</a:t>
          </a:r>
          <a:endParaRPr lang="ru-RU" sz="2800" b="1" kern="1200" dirty="0"/>
        </a:p>
      </dsp:txBody>
      <dsp:txXfrm>
        <a:off x="4212468" y="1836204"/>
        <a:ext cx="2106233" cy="3856028"/>
      </dsp:txXfrm>
    </dsp:sp>
    <dsp:sp modelId="{CB1CA60D-6E5A-45F8-A5C8-27AF78A19A14}">
      <dsp:nvSpPr>
        <dsp:cNvPr id="0" name=""/>
        <dsp:cNvSpPr/>
      </dsp:nvSpPr>
      <dsp:spPr>
        <a:xfrm>
          <a:off x="6318702" y="1836204"/>
          <a:ext cx="2106233" cy="3856028"/>
        </a:xfrm>
        <a:prstGeom prst="rect">
          <a:avLst/>
        </a:prstGeom>
        <a:solidFill>
          <a:schemeClr val="accent2">
            <a:hueOff val="-12635355"/>
            <a:satOff val="21297"/>
            <a:lumOff val="-26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Учет индивидуальных особенностей личности учащихся</a:t>
          </a:r>
          <a:endParaRPr lang="ru-RU" sz="2800" b="1" kern="1200" dirty="0"/>
        </a:p>
      </dsp:txBody>
      <dsp:txXfrm>
        <a:off x="6318702" y="1836204"/>
        <a:ext cx="2106233" cy="3856028"/>
      </dsp:txXfrm>
    </dsp:sp>
    <dsp:sp modelId="{44397926-BB0C-4C78-8D80-9DBF4FF82AD6}">
      <dsp:nvSpPr>
        <dsp:cNvPr id="0" name=""/>
        <dsp:cNvSpPr/>
      </dsp:nvSpPr>
      <dsp:spPr>
        <a:xfrm>
          <a:off x="0" y="5692232"/>
          <a:ext cx="8424936" cy="428447"/>
        </a:xfrm>
        <a:prstGeom prst="rect">
          <a:avLst/>
        </a:prstGeom>
        <a:solidFill>
          <a:srgbClr val="00B050"/>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D80A21B-0493-4614-B762-F1E4953202D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1E2A9F1-F008-44AD-A783-BD3EF09DF0E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E45804F-8683-4B86-89FA-F8EE2E235C80}"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CEEE6B22-B8BD-4E53-8D51-53E12BDA3BE5}"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endParaRPr lang="ru-RU"/>
          </a:p>
        </p:txBody>
      </p:sp>
      <p:sp>
        <p:nvSpPr>
          <p:cNvPr id="5" name="Номер слайда 8"/>
          <p:cNvSpPr>
            <a:spLocks noGrp="1"/>
          </p:cNvSpPr>
          <p:nvPr>
            <p:ph type="sldNum" sz="quarter" idx="11"/>
          </p:nvPr>
        </p:nvSpPr>
        <p:spPr/>
        <p:txBody>
          <a:bodyPr rtlCol="0"/>
          <a:lstStyle>
            <a:lvl1pPr>
              <a:defRPr/>
            </a:lvl1pPr>
          </a:lstStyle>
          <a:p>
            <a:pPr>
              <a:defRPr/>
            </a:pPr>
            <a:fld id="{70B30908-16B4-4167-91DB-9667AFAE0008}" type="slidenum">
              <a:rPr lang="ru-RU"/>
              <a:pPr>
                <a:defRPr/>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D5A4DEFC-F23E-4ED4-BFE6-DA57A0E2015D}"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38CF862B-5359-404F-9085-501F1B4A665C}"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96AE8C0A-F183-4230-90C5-9CCD7DAFC72C}"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endParaRPr lang="ru-RU"/>
          </a:p>
        </p:txBody>
      </p:sp>
      <p:sp>
        <p:nvSpPr>
          <p:cNvPr id="4" name="Номер слайда 6"/>
          <p:cNvSpPr>
            <a:spLocks noGrp="1"/>
          </p:cNvSpPr>
          <p:nvPr>
            <p:ph type="sldNum" sz="quarter" idx="11"/>
          </p:nvPr>
        </p:nvSpPr>
        <p:spPr/>
        <p:txBody>
          <a:bodyPr rtlCol="0"/>
          <a:lstStyle>
            <a:lvl1pPr>
              <a:defRPr/>
            </a:lvl1pPr>
          </a:lstStyle>
          <a:p>
            <a:pPr>
              <a:defRPr/>
            </a:pPr>
            <a:fld id="{E24DB637-9716-41BE-996B-6152DAE14A2A}" type="slidenum">
              <a:rPr lang="ru-RU"/>
              <a:pPr>
                <a:defRPr/>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876CC9BF-6750-4991-AEAF-792E395A57D2}"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Прямая соединительная линия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Прямая соединительная линия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0" name="Прямая соединительная линия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endParaRPr lang="ru-RU"/>
          </a:p>
        </p:txBody>
      </p:sp>
      <p:sp>
        <p:nvSpPr>
          <p:cNvPr id="13" name="Номер слайда 21"/>
          <p:cNvSpPr>
            <a:spLocks noGrp="1"/>
          </p:cNvSpPr>
          <p:nvPr>
            <p:ph type="sldNum" sz="quarter" idx="11"/>
          </p:nvPr>
        </p:nvSpPr>
        <p:spPr/>
        <p:txBody>
          <a:bodyPr rtlCol="0"/>
          <a:lstStyle>
            <a:lvl1pPr>
              <a:defRPr/>
            </a:lvl1pPr>
          </a:lstStyle>
          <a:p>
            <a:pPr>
              <a:defRPr/>
            </a:pPr>
            <a:fld id="{AFBF7C06-9C57-4ECF-8B90-B283D6518FAF}" type="slidenum">
              <a:rPr lang="ru-RU"/>
              <a:pPr>
                <a:defRPr/>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24D4905-C4D1-4282-BE43-A82450A2C0C9}"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7" name="Прямая соединительная линия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Прямая соединительная линия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endParaRPr lang="ru-RU"/>
          </a:p>
        </p:txBody>
      </p:sp>
      <p:sp>
        <p:nvSpPr>
          <p:cNvPr id="13" name="Номер слайда 17"/>
          <p:cNvSpPr>
            <a:spLocks noGrp="1"/>
          </p:cNvSpPr>
          <p:nvPr>
            <p:ph type="sldNum" sz="quarter" idx="11"/>
          </p:nvPr>
        </p:nvSpPr>
        <p:spPr/>
        <p:txBody>
          <a:bodyPr rtlCol="0"/>
          <a:lstStyle>
            <a:lvl1pPr>
              <a:defRPr/>
            </a:lvl1pPr>
          </a:lstStyle>
          <a:p>
            <a:pPr>
              <a:defRPr/>
            </a:pPr>
            <a:fld id="{F5BEA6F3-C662-4D6B-950C-F8D4D6DB0649}" type="slidenum">
              <a:rPr lang="ru-RU"/>
              <a:pPr>
                <a:defRPr/>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5B2E549-A83B-4815-8D10-B7A136975A3B}"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9B343673-0EC5-420E-B3A4-0AE0E8276CD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0C2EE55-A1A3-4034-B7F8-90E96A75F09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2E9ADB65-3882-4F38-A180-EB36FC4C383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74DF74A9-1B05-4794-B8A8-567BDE281FE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F6BA5365-4EAB-4CA4-BAAF-D64408E3093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980C5996-EAB5-4BCE-B7E2-E6978DF83C2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4FFE44C-E21B-4417-A952-706A8E94326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D1E1E7A-B5B7-4B2A-9A12-D29FD35B541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37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endParaRPr lang="ru-RU"/>
          </a:p>
        </p:txBody>
      </p:sp>
      <p:sp>
        <p:nvSpPr>
          <p:cNvPr id="337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ru-RU"/>
          </a:p>
        </p:txBody>
      </p:sp>
      <p:sp>
        <p:nvSpPr>
          <p:cNvPr id="337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2D892C36-20A6-426D-ABA3-8A827B2130E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2052"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8BA727D2-5A08-454A-B231-224A9625DA9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42" r:id="rId4"/>
    <p:sldLayoutId id="2147483743" r:id="rId5"/>
    <p:sldLayoutId id="2147483750" r:id="rId6"/>
    <p:sldLayoutId id="2147483744" r:id="rId7"/>
    <p:sldLayoutId id="2147483751" r:id="rId8"/>
    <p:sldLayoutId id="2147483752" r:id="rId9"/>
    <p:sldLayoutId id="2147483745" r:id="rId10"/>
    <p:sldLayoutId id="2147483746"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75" y="1143000"/>
            <a:ext cx="7772400" cy="1470025"/>
          </a:xfrm>
        </p:spPr>
        <p:txBody>
          <a:bodyPr>
            <a:normAutofit fontScale="90000"/>
          </a:bodyPr>
          <a:lstStyle/>
          <a:p>
            <a:pPr algn="ctr" eaLnBrk="1" fontAlgn="auto" hangingPunct="1">
              <a:spcAft>
                <a:spcPts val="0"/>
              </a:spcAft>
              <a:defRPr/>
            </a:pPr>
            <a:r>
              <a:rPr lang="ru-RU" sz="4800" cap="none" spc="300" dirty="0" smtClean="0">
                <a:ln w="11430" cmpd="sng">
                  <a:solidFill>
                    <a:srgbClr val="008000"/>
                  </a:solidFill>
                  <a:prstDash val="solid"/>
                  <a:miter lim="800000"/>
                </a:ln>
                <a:solidFill>
                  <a:srgbClr val="006600"/>
                </a:solidFill>
                <a:effectLst>
                  <a:glow rad="45500">
                    <a:schemeClr val="accent1">
                      <a:satMod val="220000"/>
                      <a:alpha val="35000"/>
                    </a:schemeClr>
                  </a:glow>
                </a:effectLst>
                <a:latin typeface="Palatino Linotype" pitchFamily="18" charset="0"/>
              </a:rPr>
              <a:t>Создание </a:t>
            </a:r>
            <a:r>
              <a:rPr lang="ru-RU" sz="4800" cap="none" spc="300" dirty="0">
                <a:ln w="11430" cmpd="sng">
                  <a:solidFill>
                    <a:srgbClr val="008000"/>
                  </a:solidFill>
                  <a:prstDash val="solid"/>
                  <a:miter lim="800000"/>
                </a:ln>
                <a:solidFill>
                  <a:srgbClr val="006600"/>
                </a:solidFill>
                <a:effectLst>
                  <a:glow rad="45500">
                    <a:schemeClr val="accent1">
                      <a:satMod val="220000"/>
                      <a:alpha val="35000"/>
                    </a:schemeClr>
                  </a:glow>
                </a:effectLst>
                <a:latin typeface="Palatino Linotype" pitchFamily="18" charset="0"/>
              </a:rPr>
              <a:t>ситуации успеха </a:t>
            </a:r>
            <a:r>
              <a:rPr lang="ru-RU" sz="4800" cap="none" spc="300" dirty="0" smtClean="0">
                <a:ln w="11430" cmpd="sng">
                  <a:solidFill>
                    <a:srgbClr val="008000"/>
                  </a:solidFill>
                  <a:prstDash val="solid"/>
                  <a:miter lim="800000"/>
                </a:ln>
                <a:solidFill>
                  <a:srgbClr val="006600"/>
                </a:solidFill>
                <a:effectLst>
                  <a:glow rad="45500">
                    <a:schemeClr val="accent1">
                      <a:satMod val="220000"/>
                      <a:alpha val="35000"/>
                    </a:schemeClr>
                  </a:glow>
                </a:effectLst>
                <a:latin typeface="Palatino Linotype" pitchFamily="18" charset="0"/>
              </a:rPr>
              <a:t>на уроке</a:t>
            </a:r>
            <a:endParaRPr lang="ru-RU" sz="4800" cap="none" spc="300" dirty="0">
              <a:ln w="11430" cmpd="sng">
                <a:solidFill>
                  <a:srgbClr val="008000"/>
                </a:solidFill>
                <a:prstDash val="solid"/>
                <a:miter lim="800000"/>
              </a:ln>
              <a:solidFill>
                <a:srgbClr val="006600"/>
              </a:solidFill>
              <a:effectLst>
                <a:glow rad="45500">
                  <a:schemeClr val="accent1">
                    <a:satMod val="220000"/>
                    <a:alpha val="35000"/>
                  </a:schemeClr>
                </a:glow>
              </a:effectLst>
              <a:latin typeface="Palatino Linotype" pitchFamily="18" charset="0"/>
            </a:endParaRPr>
          </a:p>
        </p:txBody>
      </p:sp>
      <p:sp>
        <p:nvSpPr>
          <p:cNvPr id="2051" name="Rectangle 3"/>
          <p:cNvSpPr>
            <a:spLocks noGrp="1" noChangeArrowheads="1"/>
          </p:cNvSpPr>
          <p:nvPr>
            <p:ph type="subTitle" idx="1"/>
          </p:nvPr>
        </p:nvSpPr>
        <p:spPr>
          <a:xfrm>
            <a:off x="285750" y="2714625"/>
            <a:ext cx="8496300" cy="2808288"/>
          </a:xfrm>
        </p:spPr>
        <p:txBody>
          <a:bodyPr>
            <a:normAutofit fontScale="92500"/>
          </a:bodyPr>
          <a:lstStyle/>
          <a:p>
            <a:pPr marL="533400" indent="-533400" eaLnBrk="1" fontAlgn="auto" hangingPunct="1">
              <a:lnSpc>
                <a:spcPct val="90000"/>
              </a:lnSpc>
              <a:spcAft>
                <a:spcPts val="0"/>
              </a:spcAft>
              <a:buFont typeface="Wingdings"/>
              <a:buNone/>
              <a:defRPr/>
            </a:pPr>
            <a:r>
              <a:rPr lang="ru-RU" sz="2400" u="sng" dirty="0" smtClean="0">
                <a:solidFill>
                  <a:srgbClr val="002060"/>
                </a:solidFill>
              </a:rPr>
              <a:t>Цель </a:t>
            </a:r>
            <a:r>
              <a:rPr lang="ru-RU" sz="2400" u="sng" dirty="0">
                <a:solidFill>
                  <a:srgbClr val="002060"/>
                </a:solidFill>
              </a:rPr>
              <a:t>педсовета: </a:t>
            </a:r>
          </a:p>
          <a:p>
            <a:pPr marL="533400" indent="-533400" algn="just" eaLnBrk="1" fontAlgn="auto" hangingPunct="1">
              <a:lnSpc>
                <a:spcPct val="90000"/>
              </a:lnSpc>
              <a:spcAft>
                <a:spcPts val="0"/>
              </a:spcAft>
              <a:buFontTx/>
              <a:buAutoNum type="arabicPeriod"/>
              <a:defRPr/>
            </a:pPr>
            <a:r>
              <a:rPr lang="ru-RU" sz="2800" i="1" dirty="0">
                <a:solidFill>
                  <a:srgbClr val="002060"/>
                </a:solidFill>
              </a:rPr>
              <a:t>Анализ влияния успеха на различные аспекты деятельности учащихся. </a:t>
            </a:r>
          </a:p>
          <a:p>
            <a:pPr marL="533400" indent="-533400" algn="just" eaLnBrk="1" fontAlgn="auto" hangingPunct="1">
              <a:lnSpc>
                <a:spcPct val="90000"/>
              </a:lnSpc>
              <a:spcAft>
                <a:spcPts val="0"/>
              </a:spcAft>
              <a:buFontTx/>
              <a:buAutoNum type="arabicPeriod"/>
              <a:defRPr/>
            </a:pPr>
            <a:r>
              <a:rPr lang="ru-RU" sz="2800" i="1" dirty="0">
                <a:solidFill>
                  <a:srgbClr val="002060"/>
                </a:solidFill>
              </a:rPr>
              <a:t>Систематизация приемов и методов конструирования на уроке ситуации успеха. </a:t>
            </a:r>
          </a:p>
          <a:p>
            <a:pPr marL="533400" indent="-533400" algn="just" eaLnBrk="1" fontAlgn="auto" hangingPunct="1">
              <a:lnSpc>
                <a:spcPct val="90000"/>
              </a:lnSpc>
              <a:spcAft>
                <a:spcPts val="0"/>
              </a:spcAft>
              <a:buFontTx/>
              <a:buAutoNum type="arabicPeriod"/>
              <a:defRPr/>
            </a:pPr>
            <a:r>
              <a:rPr lang="ru-RU" sz="2800" i="1" dirty="0">
                <a:solidFill>
                  <a:srgbClr val="002060"/>
                </a:solidFill>
              </a:rPr>
              <a:t>Создание школьного “Банка ситуаций успеха”. </a:t>
            </a:r>
          </a:p>
        </p:txBody>
      </p:sp>
      <p:sp>
        <p:nvSpPr>
          <p:cNvPr id="9220" name="TextBox 5"/>
          <p:cNvSpPr txBox="1">
            <a:spLocks noChangeArrowheads="1"/>
          </p:cNvSpPr>
          <p:nvPr/>
        </p:nvSpPr>
        <p:spPr bwMode="auto">
          <a:xfrm>
            <a:off x="857250" y="214313"/>
            <a:ext cx="7572375" cy="646112"/>
          </a:xfrm>
          <a:prstGeom prst="rect">
            <a:avLst/>
          </a:prstGeom>
          <a:noFill/>
          <a:ln w="9525">
            <a:noFill/>
            <a:miter lim="800000"/>
            <a:headEnd/>
            <a:tailEnd/>
          </a:ln>
        </p:spPr>
        <p:txBody>
          <a:bodyPr>
            <a:spAutoFit/>
          </a:bodyPr>
          <a:lstStyle/>
          <a:p>
            <a:r>
              <a:rPr lang="ru-RU" b="1">
                <a:solidFill>
                  <a:srgbClr val="002060"/>
                </a:solidFill>
              </a:rPr>
              <a:t>Муниципальное общеобразовательное учреждение средняя общеобразовательная школа № 53 г. Хабаровска</a:t>
            </a:r>
          </a:p>
        </p:txBody>
      </p:sp>
      <p:sp>
        <p:nvSpPr>
          <p:cNvPr id="9221" name="TextBox 6"/>
          <p:cNvSpPr txBox="1">
            <a:spLocks noChangeArrowheads="1"/>
          </p:cNvSpPr>
          <p:nvPr/>
        </p:nvSpPr>
        <p:spPr bwMode="auto">
          <a:xfrm>
            <a:off x="1857375" y="5715000"/>
            <a:ext cx="6215063" cy="830263"/>
          </a:xfrm>
          <a:prstGeom prst="rect">
            <a:avLst/>
          </a:prstGeom>
          <a:noFill/>
          <a:ln w="9525">
            <a:noFill/>
            <a:miter lim="800000"/>
            <a:headEnd/>
            <a:tailEnd/>
          </a:ln>
        </p:spPr>
        <p:txBody>
          <a:bodyPr>
            <a:spAutoFit/>
          </a:bodyPr>
          <a:lstStyle/>
          <a:p>
            <a:r>
              <a:rPr lang="ru-RU" sz="2400" b="1" i="1">
                <a:solidFill>
                  <a:srgbClr val="006600"/>
                </a:solidFill>
              </a:rPr>
              <a:t>Маркова О.В., зам. директора по УВР МОУ СОШ № 53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
          </p:nvPr>
        </p:nvSpPr>
        <p:spPr>
          <a:xfrm>
            <a:off x="250825" y="333375"/>
            <a:ext cx="8642350" cy="6335713"/>
          </a:xfrm>
        </p:spPr>
        <p:txBody>
          <a:bodyPr/>
          <a:lstStyle/>
          <a:p>
            <a:pPr algn="just" eaLnBrk="1" hangingPunct="1"/>
            <a:r>
              <a:rPr lang="ru-RU" sz="3200" smtClean="0"/>
              <a:t>     Естественными в этом случае должны быть и словесные поощрения, подбадривающие ученика, вызывающие у него уверенность в своих силах, стремление соответствовать оценке учителя. Большое значение в создании ситуаций успеха имеет общая морально-психологическая атмосфера выполнения тех и иных заданий, поскольку это в значительной мере снимает чувство неуверенности, боязни приступить к внешне сложным заданиям.</a:t>
            </a:r>
          </a:p>
          <a:p>
            <a:pPr eaLnBrk="1" hangingPunct="1"/>
            <a:endParaRPr lang="ru-RU"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sz="quarter" idx="1"/>
          </p:nvPr>
        </p:nvSpPr>
        <p:spPr>
          <a:xfrm>
            <a:off x="395536" y="548680"/>
            <a:ext cx="8229600" cy="5760938"/>
          </a:xfrm>
        </p:spPr>
        <p:txBody>
          <a:bodyPr>
            <a:normAutofit/>
          </a:bodyPr>
          <a:lstStyle/>
          <a:p>
            <a:pPr marL="274320" indent="-274320" algn="just" eaLnBrk="1" fontAlgn="auto" hangingPunct="1">
              <a:spcAft>
                <a:spcPts val="0"/>
              </a:spcAft>
              <a:buFont typeface="Wingdings"/>
              <a:buChar char=""/>
              <a:defRPr/>
            </a:pPr>
            <a:r>
              <a:rPr lang="ru-RU" sz="2800" b="1" dirty="0" smtClean="0"/>
              <a:t>     Успех </a:t>
            </a:r>
            <a:r>
              <a:rPr lang="ru-RU" sz="2800" b="1" dirty="0"/>
              <a:t>в учении</a:t>
            </a:r>
            <a:r>
              <a:rPr lang="ru-RU" sz="2800" dirty="0"/>
              <a:t> – единственный источник внутренних сил ребенка, рождающий энергию для преодоления трудностей, желания учиться. С </a:t>
            </a:r>
            <a:r>
              <a:rPr lang="ru-RU" sz="2800" b="1" i="1" dirty="0"/>
              <a:t>социально-психологической</a:t>
            </a:r>
            <a:r>
              <a:rPr lang="ru-RU" sz="2800" dirty="0"/>
              <a:t> точки зрения – оптимальное соотношение между ожиданиями окружающих, личности и результатами ее деятельности. В тех случаях, когда ожидания личности совпадают или превосходят ожидания окружающих, наиболее значимых для личности, можно говорить об успехе. Может меняться тот круг людей, мнением которых дорожит личность, но суть успеха не меняется.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sz="quarter" idx="1"/>
          </p:nvPr>
        </p:nvSpPr>
        <p:spPr>
          <a:xfrm>
            <a:off x="467544" y="332656"/>
            <a:ext cx="8229600" cy="6264275"/>
          </a:xfrm>
        </p:spPr>
        <p:txBody>
          <a:bodyPr/>
          <a:lstStyle/>
          <a:p>
            <a:pPr algn="just" eaLnBrk="1" hangingPunct="1"/>
            <a:r>
              <a:rPr lang="ru-RU" sz="2800" dirty="0" smtClean="0"/>
              <a:t>В </a:t>
            </a:r>
            <a:r>
              <a:rPr lang="ru-RU" sz="2800" b="1" i="1" dirty="0" smtClean="0"/>
              <a:t>педагогическом</a:t>
            </a:r>
            <a:r>
              <a:rPr lang="ru-RU" sz="2800" dirty="0" smtClean="0"/>
              <a:t> смысле успех может быть результатом продуманной, подготовленной тактики учителя, семьи. Успех – категория не абстрактная. Радость успеха младшего школьника отличается от радости подростка. </a:t>
            </a:r>
            <a:r>
              <a:rPr lang="ru-RU" sz="2800" b="1" i="1" dirty="0" smtClean="0"/>
              <a:t>Младший школьник</a:t>
            </a:r>
            <a:r>
              <a:rPr lang="ru-RU" sz="2800" dirty="0" smtClean="0"/>
              <a:t> не столько осознает успех, сколько переживает. </a:t>
            </a:r>
            <a:r>
              <a:rPr lang="ru-RU" sz="2800" b="1" i="1" dirty="0" smtClean="0"/>
              <a:t>Подросток</a:t>
            </a:r>
            <a:r>
              <a:rPr lang="ru-RU" sz="2800" dirty="0" smtClean="0"/>
              <a:t> и осознает, и переживает, но не всегда может докопаться до его источников, не всегда адекватно оценивает его. </a:t>
            </a:r>
            <a:r>
              <a:rPr lang="ru-RU" sz="2800" b="1" i="1" dirty="0" smtClean="0"/>
              <a:t>Старший школьник</a:t>
            </a:r>
            <a:r>
              <a:rPr lang="ru-RU" sz="2800" dirty="0" smtClean="0"/>
              <a:t>, как взрослый, подходит к своему успеху или неудаче аналитически, ищет их корни, пытается прогнозировать свои возможности.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sz="quarter" idx="1"/>
          </p:nvPr>
        </p:nvSpPr>
        <p:spPr>
          <a:xfrm>
            <a:off x="428625" y="857250"/>
            <a:ext cx="8229600" cy="4806950"/>
          </a:xfrm>
        </p:spPr>
        <p:txBody>
          <a:bodyPr/>
          <a:lstStyle/>
          <a:p>
            <a:pPr algn="just" eaLnBrk="1" hangingPunct="1">
              <a:lnSpc>
                <a:spcPct val="90000"/>
              </a:lnSpc>
            </a:pPr>
            <a:r>
              <a:rPr lang="ru-RU" sz="3000" b="1" dirty="0" smtClean="0"/>
              <a:t> </a:t>
            </a:r>
            <a:r>
              <a:rPr lang="ru-RU" sz="3000" b="1" u="sng" dirty="0" smtClean="0"/>
              <a:t>Ситуация</a:t>
            </a:r>
            <a:r>
              <a:rPr lang="ru-RU" sz="3000" dirty="0" smtClean="0"/>
              <a:t> </a:t>
            </a:r>
            <a:r>
              <a:rPr lang="ru-RU" sz="3000" dirty="0" smtClean="0"/>
              <a:t>– это сочетание условий, которые обеспечивают успех, а сам </a:t>
            </a:r>
            <a:r>
              <a:rPr lang="ru-RU" sz="3000" b="1" u="sng" dirty="0" smtClean="0"/>
              <a:t>успех</a:t>
            </a:r>
            <a:r>
              <a:rPr lang="ru-RU" sz="3000" dirty="0" smtClean="0"/>
              <a:t> – результат подобной ситуации. Ситуация это то, что способен организовать учитель. </a:t>
            </a:r>
            <a:endParaRPr lang="ru-RU" sz="3000" dirty="0" smtClean="0"/>
          </a:p>
          <a:p>
            <a:pPr algn="just" eaLnBrk="1" hangingPunct="1">
              <a:lnSpc>
                <a:spcPct val="90000"/>
              </a:lnSpc>
              <a:buNone/>
            </a:pPr>
            <a:endParaRPr lang="ru-RU" sz="3000" dirty="0" smtClean="0"/>
          </a:p>
          <a:p>
            <a:pPr algn="just" eaLnBrk="1" hangingPunct="1">
              <a:lnSpc>
                <a:spcPct val="90000"/>
              </a:lnSpc>
            </a:pPr>
            <a:r>
              <a:rPr lang="ru-RU" sz="3000" b="1" i="1" dirty="0" smtClean="0">
                <a:solidFill>
                  <a:srgbClr val="006600"/>
                </a:solidFill>
              </a:rPr>
              <a:t> Задача </a:t>
            </a:r>
            <a:r>
              <a:rPr lang="ru-RU" sz="3000" b="1" i="1" dirty="0" smtClean="0">
                <a:solidFill>
                  <a:srgbClr val="006600"/>
                </a:solidFill>
              </a:rPr>
              <a:t>учителя в том и состоит, чтобы дать каждому из своих воспитанников возможность пережить радость достижения, осознать свои возможности, </a:t>
            </a:r>
            <a:r>
              <a:rPr lang="ru-RU" sz="3000" b="1" i="1" dirty="0" smtClean="0">
                <a:solidFill>
                  <a:srgbClr val="006600"/>
                </a:solidFill>
              </a:rPr>
              <a:t>поверить </a:t>
            </a:r>
            <a:r>
              <a:rPr lang="ru-RU" sz="3000" b="1" i="1" dirty="0" smtClean="0">
                <a:solidFill>
                  <a:srgbClr val="006600"/>
                </a:solidFill>
              </a:rPr>
              <a:t>в себя.</a:t>
            </a:r>
            <a:endParaRPr lang="ru-RU" sz="2800" b="1"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sz="quarter" idx="1"/>
          </p:nvPr>
        </p:nvSpPr>
        <p:spPr>
          <a:xfrm>
            <a:off x="467544" y="404664"/>
            <a:ext cx="8229600" cy="3167881"/>
          </a:xfrm>
        </p:spPr>
        <p:txBody>
          <a:bodyPr/>
          <a:lstStyle/>
          <a:p>
            <a:pPr algn="ctr" eaLnBrk="1" hangingPunct="1"/>
            <a:r>
              <a:rPr lang="ru-RU" sz="3200" b="1" dirty="0" smtClean="0"/>
              <a:t>  Неожиданная </a:t>
            </a:r>
            <a:r>
              <a:rPr lang="ru-RU" sz="3200" b="1" dirty="0" smtClean="0"/>
              <a:t>радость</a:t>
            </a:r>
            <a:r>
              <a:rPr lang="ru-RU" sz="3200" dirty="0" smtClean="0"/>
              <a:t> –</a:t>
            </a:r>
          </a:p>
          <a:p>
            <a:pPr algn="ctr" eaLnBrk="1" hangingPunct="1">
              <a:buFont typeface="Wingdings" pitchFamily="2" charset="2"/>
              <a:buNone/>
            </a:pPr>
            <a:r>
              <a:rPr lang="ru-RU" sz="3200" dirty="0" smtClean="0"/>
              <a:t> это чувство удовлетворения от того, что результаты деятельности ученика превзошли его ожидания. Неожиданная радость – это результат продуманной, подготовленной деятельности учителя. </a:t>
            </a:r>
          </a:p>
        </p:txBody>
      </p:sp>
      <p:pic>
        <p:nvPicPr>
          <p:cNvPr id="3" name="Picture 2" descr="http://stat8.blog.ru/lr/0b27a4c52b561a4eb040ce3427e140ed"/>
          <p:cNvPicPr>
            <a:picLocks noChangeAspect="1" noChangeArrowheads="1"/>
          </p:cNvPicPr>
          <p:nvPr/>
        </p:nvPicPr>
        <p:blipFill>
          <a:blip r:embed="rId2" cstate="print"/>
          <a:srcRect/>
          <a:stretch>
            <a:fillRect/>
          </a:stretch>
        </p:blipFill>
        <p:spPr bwMode="auto">
          <a:xfrm>
            <a:off x="3275856" y="3645024"/>
            <a:ext cx="2630993" cy="266429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sz="quarter" idx="1"/>
          </p:nvPr>
        </p:nvSpPr>
        <p:spPr>
          <a:xfrm>
            <a:off x="250825" y="333375"/>
            <a:ext cx="8435975" cy="6335713"/>
          </a:xfrm>
        </p:spPr>
        <p:txBody>
          <a:bodyPr/>
          <a:lstStyle/>
          <a:p>
            <a:pPr algn="ctr" eaLnBrk="1" hangingPunct="1">
              <a:lnSpc>
                <a:spcPct val="80000"/>
              </a:lnSpc>
              <a:buFont typeface="Wingdings" pitchFamily="2" charset="2"/>
              <a:buNone/>
            </a:pPr>
            <a:r>
              <a:rPr lang="ru-RU" sz="2800" b="1" u="sng" smtClean="0"/>
              <a:t>Алгоритм: </a:t>
            </a:r>
            <a:br>
              <a:rPr lang="ru-RU" sz="2800" b="1" u="sng" smtClean="0"/>
            </a:br>
            <a:r>
              <a:rPr lang="ru-RU" sz="2800" smtClean="0"/>
              <a:t/>
            </a:r>
            <a:br>
              <a:rPr lang="ru-RU" sz="2800" smtClean="0"/>
            </a:br>
            <a:r>
              <a:rPr lang="ru-RU" sz="2800" b="1" i="1" smtClean="0"/>
              <a:t>1 шаг:</a:t>
            </a:r>
            <a:r>
              <a:rPr lang="ru-RU" sz="2800" smtClean="0"/>
              <a:t> Психологическая атака. Суть состоит в том, чтобы переломить состояние психологического напряжения. Создание условий для вхождения в эмоциональный контакт. </a:t>
            </a:r>
            <a:br>
              <a:rPr lang="ru-RU" sz="2800" smtClean="0"/>
            </a:br>
            <a:r>
              <a:rPr lang="ru-RU" sz="2800" b="1" i="1" smtClean="0"/>
              <a:t>2 шаг:</a:t>
            </a:r>
            <a:r>
              <a:rPr lang="ru-RU" sz="2800" smtClean="0"/>
              <a:t> Эмоциональная блокировка. Суть состоит в том, чтобы локализовать, заблокировать состояние обиды, разочарования, потери веры в свои силы. </a:t>
            </a:r>
            <a:br>
              <a:rPr lang="ru-RU" sz="2800" smtClean="0"/>
            </a:br>
            <a:r>
              <a:rPr lang="ru-RU" sz="2800" smtClean="0"/>
              <a:t>Самое главное – помочь ученику переосмыслить свой неуспех, найти его причину с позиции: “неуспех – случаен, успех – закономерен.” Важно переориентировать с пессимистической оценки событий на оптимистическую.</a:t>
            </a:r>
            <a:br>
              <a:rPr lang="ru-RU" sz="2800" smtClean="0"/>
            </a:br>
            <a:endParaRPr lang="ru-RU"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sz="quarter" idx="1"/>
          </p:nvPr>
        </p:nvSpPr>
        <p:spPr>
          <a:xfrm>
            <a:off x="457200" y="404813"/>
            <a:ext cx="8229600" cy="6192837"/>
          </a:xfrm>
        </p:spPr>
        <p:txBody>
          <a:bodyPr/>
          <a:lstStyle/>
          <a:p>
            <a:pPr algn="just" eaLnBrk="1" hangingPunct="1">
              <a:lnSpc>
                <a:spcPct val="90000"/>
              </a:lnSpc>
              <a:buFont typeface="Wingdings" pitchFamily="2" charset="2"/>
              <a:buNone/>
            </a:pPr>
            <a:r>
              <a:rPr lang="ru-RU" b="1" i="1" smtClean="0"/>
              <a:t>   3 шаг:</a:t>
            </a:r>
            <a:r>
              <a:rPr lang="ru-RU" smtClean="0"/>
              <a:t> Выбор главного направления. Необходимо установить не только очаг психологического напряжения личности, но и определить пути его нейтрализации. </a:t>
            </a:r>
            <a:br>
              <a:rPr lang="ru-RU" smtClean="0"/>
            </a:br>
            <a:r>
              <a:rPr lang="ru-RU" b="1" i="1" smtClean="0"/>
              <a:t>4 шаг:</a:t>
            </a:r>
            <a:r>
              <a:rPr lang="ru-RU" smtClean="0"/>
              <a:t> Выбор разных возможностей. Необходимо создать условия, при которых ученик, для которого создается ситуация успеха, имел примерно равные возможности проявить себя по сравнению с одноклассниками. </a:t>
            </a:r>
            <a:br>
              <a:rPr lang="ru-RU" smtClean="0"/>
            </a:br>
            <a:r>
              <a:rPr lang="ru-RU" b="1" i="1" smtClean="0"/>
              <a:t>5 шаг:</a:t>
            </a:r>
            <a:r>
              <a:rPr lang="ru-RU" smtClean="0"/>
              <a:t> Неожиданное сравнение. Может сработать единожды.</a:t>
            </a:r>
          </a:p>
          <a:p>
            <a:pPr algn="just" eaLnBrk="1" hangingPunct="1">
              <a:lnSpc>
                <a:spcPct val="90000"/>
              </a:lnSpc>
              <a:buFont typeface="Wingdings" pitchFamily="2" charset="2"/>
              <a:buNone/>
            </a:pPr>
            <a:r>
              <a:rPr lang="ru-RU" b="1" i="1" smtClean="0"/>
              <a:t>    6 шаг:</a:t>
            </a:r>
            <a:r>
              <a:rPr lang="ru-RU" smtClean="0"/>
              <a:t> Стабилизация. Суть заключена в том, что приятная для отдельного учащегося общая реакция удивления для отдельного учащегося общая реакция удивления не оказалась единственной, чтобы неожиданная радость трансформировалась в сбывшуюся. </a:t>
            </a:r>
          </a:p>
          <a:p>
            <a:pPr eaLnBrk="1" hangingPunct="1">
              <a:lnSpc>
                <a:spcPct val="90000"/>
              </a:lnSpc>
            </a:pPr>
            <a:endParaRPr lang="ru-RU"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ru-RU" b="1" dirty="0">
                <a:solidFill>
                  <a:srgbClr val="002060"/>
                </a:solidFill>
              </a:rPr>
              <a:t>Общая радость</a:t>
            </a:r>
          </a:p>
        </p:txBody>
      </p:sp>
      <p:sp>
        <p:nvSpPr>
          <p:cNvPr id="18435" name="Rectangle 3"/>
          <p:cNvSpPr>
            <a:spLocks noGrp="1" noChangeArrowheads="1"/>
          </p:cNvSpPr>
          <p:nvPr>
            <p:ph sz="quarter" idx="1"/>
          </p:nvPr>
        </p:nvSpPr>
        <p:spPr>
          <a:xfrm>
            <a:off x="457200" y="1600200"/>
            <a:ext cx="7467600" cy="4873625"/>
          </a:xfrm>
        </p:spPr>
        <p:txBody>
          <a:bodyPr>
            <a:normAutofit lnSpcReduction="10000"/>
          </a:bodyPr>
          <a:lstStyle/>
          <a:p>
            <a:pPr marL="274320" indent="-274320" algn="just" eaLnBrk="1" fontAlgn="auto" hangingPunct="1">
              <a:lnSpc>
                <a:spcPct val="90000"/>
              </a:lnSpc>
              <a:spcAft>
                <a:spcPts val="0"/>
              </a:spcAft>
              <a:buFont typeface="Wingdings"/>
              <a:buChar char=""/>
              <a:defRPr/>
            </a:pPr>
            <a:r>
              <a:rPr lang="ru-RU" sz="2800" dirty="0"/>
              <a:t>Общая радость состоит в том, что бы ученик достиг нужной для себя реакции коллектива. Она может быть подготовленной учителем или спонтанной, заметной или незаметной. Общей радостью считают только те реакции коллектива, которые дают возможность ребенку почувствовать себя удовлетворенным, стимулируют его усилия. Общая радость – это прежде всего эмоциональный отклик окружающих на успех члена своего коллектива.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sz="quarter" idx="1"/>
          </p:nvPr>
        </p:nvSpPr>
        <p:spPr>
          <a:xfrm>
            <a:off x="323528" y="260648"/>
            <a:ext cx="8229600" cy="936104"/>
          </a:xfrm>
        </p:spPr>
        <p:txBody>
          <a:bodyPr>
            <a:normAutofit/>
          </a:bodyPr>
          <a:lstStyle/>
          <a:p>
            <a:pPr marL="274320" indent="-274320" algn="ctr" eaLnBrk="1" fontAlgn="auto" hangingPunct="1">
              <a:lnSpc>
                <a:spcPct val="90000"/>
              </a:lnSpc>
              <a:spcAft>
                <a:spcPts val="0"/>
              </a:spcAft>
              <a:buFont typeface="Wingdings" pitchFamily="2" charset="2"/>
              <a:buNone/>
              <a:defRPr/>
            </a:pPr>
            <a:r>
              <a:rPr lang="ru-RU" b="1" i="1" u="sng" dirty="0">
                <a:solidFill>
                  <a:srgbClr val="002060"/>
                </a:solidFill>
              </a:rPr>
              <a:t>Приём «Следуй за нами»</a:t>
            </a:r>
          </a:p>
          <a:p>
            <a:pPr marL="274320" indent="-274320" algn="ctr" eaLnBrk="1" fontAlgn="auto" hangingPunct="1">
              <a:lnSpc>
                <a:spcPct val="90000"/>
              </a:lnSpc>
              <a:spcAft>
                <a:spcPts val="0"/>
              </a:spcAft>
              <a:buFont typeface="Wingdings" pitchFamily="2" charset="2"/>
              <a:buNone/>
              <a:defRPr/>
            </a:pPr>
            <a:r>
              <a:rPr lang="ru-RU" b="1" dirty="0" smtClean="0"/>
              <a:t>Алгоритм</a:t>
            </a:r>
            <a:endParaRPr lang="ru-RU" dirty="0"/>
          </a:p>
        </p:txBody>
      </p:sp>
      <p:graphicFrame>
        <p:nvGraphicFramePr>
          <p:cNvPr id="3" name="Схема 2"/>
          <p:cNvGraphicFramePr/>
          <p:nvPr/>
        </p:nvGraphicFramePr>
        <p:xfrm>
          <a:off x="323528" y="1196752"/>
          <a:ext cx="828092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27584" y="0"/>
            <a:ext cx="7467600" cy="562074"/>
          </a:xfrm>
        </p:spPr>
        <p:txBody>
          <a:bodyPr/>
          <a:lstStyle/>
          <a:p>
            <a:pPr algn="ctr" eaLnBrk="1" fontAlgn="auto" hangingPunct="1">
              <a:spcAft>
                <a:spcPts val="0"/>
              </a:spcAft>
              <a:defRPr/>
            </a:pPr>
            <a:r>
              <a:rPr lang="ru-RU" b="1" dirty="0">
                <a:solidFill>
                  <a:srgbClr val="002060"/>
                </a:solidFill>
              </a:rPr>
              <a:t>Механизм заражения</a:t>
            </a:r>
          </a:p>
        </p:txBody>
      </p:sp>
      <p:graphicFrame>
        <p:nvGraphicFramePr>
          <p:cNvPr id="4" name="Схема 3"/>
          <p:cNvGraphicFramePr/>
          <p:nvPr/>
        </p:nvGraphicFramePr>
        <p:xfrm>
          <a:off x="251520" y="692696"/>
          <a:ext cx="8712968"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sz="quarter" idx="1"/>
          </p:nvPr>
        </p:nvSpPr>
        <p:spPr>
          <a:xfrm>
            <a:off x="457200" y="981075"/>
            <a:ext cx="8229600" cy="5114925"/>
          </a:xfrm>
        </p:spPr>
        <p:txBody>
          <a:bodyPr/>
          <a:lstStyle/>
          <a:p>
            <a:pPr algn="just" eaLnBrk="1" hangingPunct="1">
              <a:lnSpc>
                <a:spcPct val="80000"/>
              </a:lnSpc>
              <a:buFont typeface="Wingdings" pitchFamily="2" charset="2"/>
              <a:buNone/>
            </a:pPr>
            <a:r>
              <a:rPr lang="ru-RU" sz="2800" smtClean="0"/>
              <a:t>      </a:t>
            </a:r>
            <a:r>
              <a:rPr lang="ru-RU" sz="2800" b="1" i="1" smtClean="0"/>
              <a:t>«Умственный труд ученика, успехи и неудачи в учении – это его духовная жизнь, его внутренний мир, игнорирование которого может привести к печальным результатам. Ребенок не только узнает что-то, усваивает материал, но и переживает свой труд, высказывает личное отношение к тому, что ему удается и не удается». </a:t>
            </a:r>
          </a:p>
          <a:p>
            <a:pPr algn="just" eaLnBrk="1" hangingPunct="1">
              <a:lnSpc>
                <a:spcPct val="80000"/>
              </a:lnSpc>
              <a:buFont typeface="Wingdings" pitchFamily="2" charset="2"/>
              <a:buNone/>
            </a:pPr>
            <a:endParaRPr lang="ru-RU" sz="2800" b="1" i="1" smtClean="0"/>
          </a:p>
          <a:p>
            <a:pPr eaLnBrk="1" hangingPunct="1">
              <a:lnSpc>
                <a:spcPct val="80000"/>
              </a:lnSpc>
              <a:buFont typeface="Wingdings" pitchFamily="2" charset="2"/>
              <a:buNone/>
            </a:pPr>
            <a:r>
              <a:rPr lang="ru-RU" sz="2800" smtClean="0"/>
              <a:t>                 К. Д. Ушинский «Труд в его психическом и воспитательном значении»</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323528" y="332656"/>
          <a:ext cx="842493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147248" cy="1143000"/>
          </a:xfrm>
        </p:spPr>
        <p:txBody>
          <a:bodyPr>
            <a:normAutofit fontScale="90000"/>
          </a:bodyPr>
          <a:lstStyle/>
          <a:p>
            <a:pPr eaLnBrk="1" fontAlgn="auto" hangingPunct="1">
              <a:spcAft>
                <a:spcPts val="0"/>
              </a:spcAft>
              <a:defRPr/>
            </a:pPr>
            <a:r>
              <a:rPr lang="ru-RU" sz="2800" b="1" i="1" dirty="0">
                <a:solidFill>
                  <a:srgbClr val="C00000"/>
                </a:solidFill>
              </a:rPr>
              <a:t>Действия учителя, обеспечивающие ситуацию успеха:</a:t>
            </a:r>
            <a:r>
              <a:rPr lang="ru-RU" sz="2800" dirty="0"/>
              <a:t/>
            </a:r>
            <a:br>
              <a:rPr lang="ru-RU" sz="2800" dirty="0"/>
            </a:br>
            <a:endParaRPr lang="ru-RU" sz="2800" dirty="0"/>
          </a:p>
        </p:txBody>
      </p:sp>
      <p:sp>
        <p:nvSpPr>
          <p:cNvPr id="29699" name="Rectangle 3"/>
          <p:cNvSpPr>
            <a:spLocks noGrp="1" noChangeArrowheads="1"/>
          </p:cNvSpPr>
          <p:nvPr>
            <p:ph sz="quarter" idx="1"/>
          </p:nvPr>
        </p:nvSpPr>
        <p:spPr>
          <a:xfrm>
            <a:off x="457200" y="1600200"/>
            <a:ext cx="7467600" cy="4873625"/>
          </a:xfrm>
        </p:spPr>
        <p:txBody>
          <a:bodyPr/>
          <a:lstStyle/>
          <a:p>
            <a:pPr algn="just" eaLnBrk="1" hangingPunct="1">
              <a:lnSpc>
                <a:spcPct val="90000"/>
              </a:lnSpc>
              <a:buFont typeface="Wingdings" pitchFamily="2" charset="2"/>
              <a:buNone/>
            </a:pPr>
            <a:r>
              <a:rPr lang="ru-RU" dirty="0" smtClean="0"/>
              <a:t>1. Не заострять внимание на негативном; чаще улыбайтесь, используйте элементы  юмора при общении.</a:t>
            </a:r>
          </a:p>
          <a:p>
            <a:pPr algn="just" eaLnBrk="1" hangingPunct="1">
              <a:lnSpc>
                <a:spcPct val="90000"/>
              </a:lnSpc>
              <a:buFont typeface="Wingdings" pitchFamily="2" charset="2"/>
              <a:buNone/>
            </a:pPr>
            <a:r>
              <a:rPr lang="ru-RU" dirty="0" smtClean="0"/>
              <a:t>2. Проявляйте интерес и великодушие к своим ученикам.</a:t>
            </a:r>
          </a:p>
          <a:p>
            <a:pPr algn="just" eaLnBrk="1" hangingPunct="1">
              <a:lnSpc>
                <a:spcPct val="90000"/>
              </a:lnSpc>
              <a:buFont typeface="Wingdings" pitchFamily="2" charset="2"/>
              <a:buNone/>
            </a:pPr>
            <a:r>
              <a:rPr lang="ru-RU" dirty="0" smtClean="0"/>
              <a:t>3. Не давайте детям прозвища, не вешайте на них ярлыки.</a:t>
            </a:r>
          </a:p>
          <a:p>
            <a:pPr algn="just" eaLnBrk="1" hangingPunct="1">
              <a:lnSpc>
                <a:spcPct val="90000"/>
              </a:lnSpc>
              <a:buFont typeface="Wingdings" pitchFamily="2" charset="2"/>
              <a:buNone/>
            </a:pPr>
            <a:r>
              <a:rPr lang="ru-RU" dirty="0" smtClean="0"/>
              <a:t>4. Не сравнивайте ребёнка с другими, отмечайте «персональную исключительность».</a:t>
            </a:r>
          </a:p>
          <a:p>
            <a:pPr algn="just" eaLnBrk="1" hangingPunct="1">
              <a:lnSpc>
                <a:spcPct val="90000"/>
              </a:lnSpc>
              <a:buFont typeface="Wingdings" pitchFamily="2" charset="2"/>
              <a:buNone/>
            </a:pPr>
            <a:r>
              <a:rPr lang="ru-RU" dirty="0" smtClean="0"/>
              <a:t>5. Аргументируйте необходимость Ваших действий; ту отметку, которую Вы выставляете ученику.</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sz="quarter" idx="1"/>
          </p:nvPr>
        </p:nvSpPr>
        <p:spPr>
          <a:xfrm>
            <a:off x="323528" y="260648"/>
            <a:ext cx="8229600" cy="3384376"/>
          </a:xfrm>
        </p:spPr>
        <p:txBody>
          <a:bodyPr/>
          <a:lstStyle/>
          <a:p>
            <a:pPr algn="just" eaLnBrk="1" hangingPunct="1">
              <a:buFont typeface="Wingdings" pitchFamily="2" charset="2"/>
              <a:buNone/>
            </a:pPr>
            <a:r>
              <a:rPr lang="ru-RU" sz="2800" dirty="0" smtClean="0"/>
              <a:t>6. Оценивайте действия ученика с акцентом на детали.</a:t>
            </a:r>
          </a:p>
          <a:p>
            <a:pPr algn="just" eaLnBrk="1" hangingPunct="1">
              <a:buFont typeface="Wingdings" pitchFamily="2" charset="2"/>
              <a:buNone/>
            </a:pPr>
            <a:r>
              <a:rPr lang="ru-RU" sz="2800" dirty="0" smtClean="0"/>
              <a:t>7. Не говорите много за детей, вызывайте их на диалог, позволяйте выражать им своё </a:t>
            </a:r>
            <a:r>
              <a:rPr lang="ru-RU" sz="2800" dirty="0" smtClean="0"/>
              <a:t>мнение</a:t>
            </a:r>
            <a:r>
              <a:rPr lang="ru-RU" sz="2800" dirty="0" smtClean="0"/>
              <a:t>.</a:t>
            </a:r>
          </a:p>
          <a:p>
            <a:pPr algn="just" eaLnBrk="1" hangingPunct="1">
              <a:buFont typeface="Wingdings" pitchFamily="2" charset="2"/>
              <a:buNone/>
            </a:pPr>
            <a:r>
              <a:rPr lang="ru-RU" sz="2800" dirty="0" smtClean="0"/>
              <a:t>8. Не высказывайте недовольство ученику при всём классе, не применяйте  угрозы.</a:t>
            </a:r>
          </a:p>
          <a:p>
            <a:pPr algn="just" eaLnBrk="1" hangingPunct="1">
              <a:buFont typeface="Wingdings" pitchFamily="2" charset="2"/>
              <a:buNone/>
            </a:pPr>
            <a:r>
              <a:rPr lang="ru-RU" sz="2800" dirty="0" smtClean="0"/>
              <a:t>9. Помните, что Вы, как педагог, формируете личность учащегося, его самооценку, и  частично несёте ответственность за его дальнейшую судьбу.</a:t>
            </a:r>
          </a:p>
        </p:txBody>
      </p:sp>
      <p:pic>
        <p:nvPicPr>
          <p:cNvPr id="3" name="Picture 2" descr="http://stat8.blog.ru/lr/0b27a4c52b561a4eb040ce3427e140ed"/>
          <p:cNvPicPr>
            <a:picLocks noChangeAspect="1" noChangeArrowheads="1"/>
          </p:cNvPicPr>
          <p:nvPr/>
        </p:nvPicPr>
        <p:blipFill>
          <a:blip r:embed="rId2" cstate="print"/>
          <a:srcRect/>
          <a:stretch>
            <a:fillRect/>
          </a:stretch>
        </p:blipFill>
        <p:spPr bwMode="auto">
          <a:xfrm>
            <a:off x="5004048" y="4437112"/>
            <a:ext cx="2160240" cy="218758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ru-RU" b="1" i="1" dirty="0">
                <a:solidFill>
                  <a:srgbClr val="C00000"/>
                </a:solidFill>
              </a:rPr>
              <a:t>«Мозговой штурм»</a:t>
            </a:r>
          </a:p>
        </p:txBody>
      </p:sp>
      <p:sp>
        <p:nvSpPr>
          <p:cNvPr id="31747" name="Rectangle 3"/>
          <p:cNvSpPr>
            <a:spLocks noGrp="1" noChangeArrowheads="1"/>
          </p:cNvSpPr>
          <p:nvPr>
            <p:ph sz="quarter" idx="1"/>
          </p:nvPr>
        </p:nvSpPr>
        <p:spPr>
          <a:xfrm>
            <a:off x="457200" y="1600200"/>
            <a:ext cx="7467600" cy="4873625"/>
          </a:xfrm>
        </p:spPr>
        <p:txBody>
          <a:bodyPr/>
          <a:lstStyle/>
          <a:p>
            <a:pPr algn="just" eaLnBrk="1" hangingPunct="1"/>
            <a:r>
              <a:rPr lang="ru-RU" sz="2800" smtClean="0"/>
              <a:t>В.Ф. Шаталов утверждал, что для того, чтобы работа в школе была эффективной, должен сработать «эффект соленого огурца». Главное - создать рассол, тогда какой бы огурец не был, плохой или хороший, попав в рассол, он просолится. Как создать такой «рассол»? Что взять за его основу?</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sz="quarter" idx="1"/>
          </p:nvPr>
        </p:nvSpPr>
        <p:spPr>
          <a:xfrm>
            <a:off x="457200" y="549275"/>
            <a:ext cx="8229600" cy="5903913"/>
          </a:xfrm>
        </p:spPr>
        <p:txBody>
          <a:bodyPr>
            <a:normAutofit/>
          </a:bodyPr>
          <a:lstStyle/>
          <a:p>
            <a:pPr marL="274320" indent="-274320" algn="just" eaLnBrk="1" fontAlgn="auto" hangingPunct="1">
              <a:spcAft>
                <a:spcPts val="0"/>
              </a:spcAft>
              <a:buFont typeface="Wingdings"/>
              <a:buChar char=""/>
              <a:defRPr/>
            </a:pPr>
            <a:r>
              <a:rPr lang="ru-RU" sz="4000" b="1" dirty="0"/>
              <a:t>Проблема:</a:t>
            </a:r>
            <a:r>
              <a:rPr lang="ru-RU" sz="4000" dirty="0"/>
              <a:t> Как создать такой рассол? Что взять за его основу? </a:t>
            </a:r>
            <a:br>
              <a:rPr lang="ru-RU" sz="4000" dirty="0"/>
            </a:br>
            <a:r>
              <a:rPr lang="ru-RU" sz="4000" dirty="0" smtClean="0"/>
              <a:t>     На </a:t>
            </a:r>
            <a:r>
              <a:rPr lang="ru-RU" sz="4000" dirty="0"/>
              <a:t>эти вопросы мы и должны </a:t>
            </a:r>
            <a:r>
              <a:rPr lang="ru-RU" sz="4000" dirty="0" smtClean="0"/>
              <a:t>ответить. Каждая </a:t>
            </a:r>
            <a:r>
              <a:rPr lang="ru-RU" sz="4000" dirty="0"/>
              <a:t>группа работает над данной проблемой и делает свои выводы, которые затем обобщаются и делается общий вывод.</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Картинка 144 из 3793"/>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sz="quarter" idx="1"/>
          </p:nvPr>
        </p:nvSpPr>
        <p:spPr>
          <a:xfrm>
            <a:off x="395536" y="260648"/>
            <a:ext cx="8229600" cy="3239566"/>
          </a:xfrm>
        </p:spPr>
        <p:txBody>
          <a:bodyPr/>
          <a:lstStyle/>
          <a:p>
            <a:pPr algn="just" eaLnBrk="1" hangingPunct="1"/>
            <a:r>
              <a:rPr lang="ru-RU" sz="3200" dirty="0" smtClean="0"/>
              <a:t>Готовы ли мы, учителя, работать так, чтобы не навредить ребенку? </a:t>
            </a:r>
          </a:p>
          <a:p>
            <a:pPr algn="just" eaLnBrk="1" hangingPunct="1"/>
            <a:r>
              <a:rPr lang="ru-RU" sz="3200" dirty="0" smtClean="0"/>
              <a:t>Как сделать обучение интересным?</a:t>
            </a:r>
          </a:p>
          <a:p>
            <a:pPr algn="just" eaLnBrk="1" hangingPunct="1"/>
            <a:r>
              <a:rPr lang="ru-RU" sz="3200" dirty="0" smtClean="0"/>
              <a:t>Какова роль ситуации успеха? </a:t>
            </a:r>
          </a:p>
          <a:p>
            <a:pPr algn="just" eaLnBrk="1" hangingPunct="1"/>
            <a:r>
              <a:rPr lang="ru-RU" sz="3200" dirty="0" smtClean="0"/>
              <a:t>Знаем ли мы приемы создания ситуаций успеха? </a:t>
            </a:r>
          </a:p>
          <a:p>
            <a:pPr algn="just" eaLnBrk="1" hangingPunct="1"/>
            <a:r>
              <a:rPr lang="ru-RU" sz="3200" dirty="0" smtClean="0"/>
              <a:t>Если знаем, то как часто применяем их на практике? </a:t>
            </a:r>
          </a:p>
        </p:txBody>
      </p:sp>
      <p:pic>
        <p:nvPicPr>
          <p:cNvPr id="3" name="Picture 6" descr="Картинка 280 из 3793"/>
          <p:cNvPicPr>
            <a:picLocks noChangeAspect="1" noChangeArrowheads="1"/>
          </p:cNvPicPr>
          <p:nvPr/>
        </p:nvPicPr>
        <p:blipFill>
          <a:blip r:embed="rId2" cstate="print"/>
          <a:srcRect/>
          <a:stretch>
            <a:fillRect/>
          </a:stretch>
        </p:blipFill>
        <p:spPr bwMode="auto">
          <a:xfrm>
            <a:off x="3275856" y="4509120"/>
            <a:ext cx="3168352" cy="20911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fontAlgn="auto" hangingPunct="1">
              <a:spcAft>
                <a:spcPts val="0"/>
              </a:spcAft>
              <a:defRPr/>
            </a:pPr>
            <a:r>
              <a:rPr lang="ru-RU" sz="2800" b="1" dirty="0">
                <a:solidFill>
                  <a:srgbClr val="002060"/>
                </a:solidFill>
              </a:rPr>
              <a:t>Создание ситуации успеха – одно из условий </a:t>
            </a:r>
            <a:r>
              <a:rPr lang="ru-RU" sz="2800" b="1" dirty="0" err="1">
                <a:solidFill>
                  <a:srgbClr val="002060"/>
                </a:solidFill>
              </a:rPr>
              <a:t>гуманизации</a:t>
            </a:r>
            <a:r>
              <a:rPr lang="ru-RU" sz="2800" b="1" dirty="0">
                <a:solidFill>
                  <a:srgbClr val="002060"/>
                </a:solidFill>
              </a:rPr>
              <a:t> процесса обучения</a:t>
            </a:r>
            <a:r>
              <a:rPr lang="ru-RU" sz="4000" b="1" dirty="0">
                <a:solidFill>
                  <a:srgbClr val="002060"/>
                </a:solidFill>
              </a:rPr>
              <a:t> </a:t>
            </a:r>
          </a:p>
        </p:txBody>
      </p:sp>
      <p:sp>
        <p:nvSpPr>
          <p:cNvPr id="12291" name="Rectangle 3"/>
          <p:cNvSpPr>
            <a:spLocks noGrp="1" noChangeArrowheads="1"/>
          </p:cNvSpPr>
          <p:nvPr>
            <p:ph sz="quarter" idx="1"/>
          </p:nvPr>
        </p:nvSpPr>
        <p:spPr>
          <a:xfrm>
            <a:off x="250825" y="1600200"/>
            <a:ext cx="8713788" cy="4924425"/>
          </a:xfrm>
        </p:spPr>
        <p:txBody>
          <a:bodyPr/>
          <a:lstStyle/>
          <a:p>
            <a:pPr algn="just" eaLnBrk="1" hangingPunct="1">
              <a:buFont typeface="Wingdings" pitchFamily="2" charset="2"/>
              <a:buNone/>
            </a:pPr>
            <a:r>
              <a:rPr lang="ru-RU" sz="2800" smtClean="0"/>
              <a:t>          Гуманизация школьного образования предполагает создание условий, направленных на раскрытие и развитие способностей школьника, его позитивную самореализацию.</a:t>
            </a:r>
          </a:p>
          <a:p>
            <a:pPr algn="just" eaLnBrk="1" hangingPunct="1">
              <a:buFont typeface="Wingdings" pitchFamily="2" charset="2"/>
              <a:buNone/>
            </a:pPr>
            <a:r>
              <a:rPr lang="ru-RU" sz="2800" smtClean="0"/>
              <a:t>          Эта направленность основывается на уважении и вере в ребенка и выражается в целях школьной жизнедеятельности, в ее содержании, организации и средствах, а также в характере взаимодействии членов школьного коллектива.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sz="quarter" idx="1"/>
          </p:nvPr>
        </p:nvSpPr>
        <p:spPr>
          <a:xfrm>
            <a:off x="457200" y="476250"/>
            <a:ext cx="8229600" cy="6192838"/>
          </a:xfrm>
        </p:spPr>
        <p:txBody>
          <a:bodyPr/>
          <a:lstStyle/>
          <a:p>
            <a:pPr algn="just" eaLnBrk="1" hangingPunct="1"/>
            <a:r>
              <a:rPr lang="ru-RU" sz="3200" smtClean="0"/>
              <a:t>Свою гуманистическую миссию образование реализует через две </a:t>
            </a:r>
            <a:r>
              <a:rPr lang="ru-RU" sz="3200" b="1" i="1" smtClean="0"/>
              <a:t>социальных функции</a:t>
            </a:r>
            <a:r>
              <a:rPr lang="ru-RU" sz="3200" smtClean="0"/>
              <a:t>: оно готовит человека к выполнению различных социальных ролей и одновременно формирует способность менять самого себя и свое бытие. </a:t>
            </a:r>
            <a:br>
              <a:rPr lang="ru-RU" sz="3200" smtClean="0"/>
            </a:br>
            <a:r>
              <a:rPr lang="ru-RU" sz="3200" smtClean="0"/>
              <a:t>Факторы внешнего мира либо способствуют, либо подавляют, разрушают гуманистический потенциал образования.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sz="quarter" idx="1"/>
          </p:nvPr>
        </p:nvSpPr>
        <p:spPr>
          <a:xfrm>
            <a:off x="179512" y="476672"/>
            <a:ext cx="8713787" cy="5760367"/>
          </a:xfrm>
        </p:spPr>
        <p:txBody>
          <a:bodyPr/>
          <a:lstStyle/>
          <a:p>
            <a:pPr algn="just" eaLnBrk="1" hangingPunct="1">
              <a:lnSpc>
                <a:spcPct val="80000"/>
              </a:lnSpc>
            </a:pPr>
            <a:r>
              <a:rPr lang="ru-RU" sz="2800" dirty="0" smtClean="0"/>
              <a:t>     Источником знаний становиться преимущественно учитель, а показателем успешности – исполнительность и дисциплина школьников. </a:t>
            </a:r>
            <a:r>
              <a:rPr lang="ru-RU" sz="2800" u="sng" dirty="0" smtClean="0"/>
              <a:t>Главный ориентир для учителя</a:t>
            </a:r>
            <a:r>
              <a:rPr lang="ru-RU" sz="2800" dirty="0" smtClean="0"/>
              <a:t> – объем знаний, который должен усвоить каждый ученик. Вторая делает акцент на целостном развитии личности, ее духовных и познавательных способностей, самоорганизации и </a:t>
            </a:r>
            <a:r>
              <a:rPr lang="ru-RU" sz="2800" dirty="0" err="1" smtClean="0"/>
              <a:t>саморегуляции</a:t>
            </a:r>
            <a:r>
              <a:rPr lang="ru-RU" sz="2800" dirty="0" smtClean="0"/>
              <a:t>, приобщении к универсальным ценностям культуры. </a:t>
            </a:r>
          </a:p>
          <a:p>
            <a:pPr algn="just" eaLnBrk="1" hangingPunct="1">
              <a:lnSpc>
                <a:spcPct val="80000"/>
              </a:lnSpc>
            </a:pPr>
            <a:r>
              <a:rPr lang="ru-RU" sz="2800" dirty="0" smtClean="0"/>
              <a:t>    Организация учебного процесса, основанного на гуманистический позициях, будет результативной при условии сотрудничества между учителями и учащимися. И только в том случае, если обучающие будут испытывать успех в познании окружающей действительности.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sz="quarter" idx="1"/>
          </p:nvPr>
        </p:nvSpPr>
        <p:spPr>
          <a:xfrm>
            <a:off x="457200" y="333375"/>
            <a:ext cx="8229600" cy="6191250"/>
          </a:xfrm>
        </p:spPr>
        <p:txBody>
          <a:bodyPr/>
          <a:lstStyle/>
          <a:p>
            <a:pPr algn="ctr" eaLnBrk="1" hangingPunct="1"/>
            <a:r>
              <a:rPr lang="ru-RU" sz="2800" b="1" smtClean="0"/>
              <a:t>Сотрудничество</a:t>
            </a:r>
            <a:r>
              <a:rPr lang="ru-RU" sz="2800" smtClean="0"/>
              <a:t> – это взаимное уважение личностей, готовность помогать самореализации их возможностей, оптимальная вера в будущее. Но сотрудничество нельзя рассматривать только как совместную деятельность или хорошо отлаженное взаимодействие. Весь смысл сотрудничества в той радости, которую оно дает. </a:t>
            </a:r>
            <a:r>
              <a:rPr lang="ru-RU" sz="2800" b="1" smtClean="0"/>
              <a:t>Радость и ее ожидание</a:t>
            </a:r>
            <a:r>
              <a:rPr lang="ru-RU" sz="2800" smtClean="0"/>
              <a:t> должны пронизывать всю жизнь и деятельность ребенка. </a:t>
            </a:r>
            <a:r>
              <a:rPr lang="ru-RU" sz="2800" b="1" smtClean="0"/>
              <a:t>Ожидание радости</a:t>
            </a:r>
            <a:r>
              <a:rPr lang="ru-RU" sz="2800" smtClean="0"/>
              <a:t> – источник его движения вперед. Нет ожидания – нет и творческой личности.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sz="quarter" idx="1"/>
          </p:nvPr>
        </p:nvSpPr>
        <p:spPr>
          <a:xfrm>
            <a:off x="457200" y="476250"/>
            <a:ext cx="8229600" cy="6121400"/>
          </a:xfrm>
        </p:spPr>
        <p:txBody>
          <a:bodyPr/>
          <a:lstStyle/>
          <a:p>
            <a:pPr algn="just" eaLnBrk="1" hangingPunct="1">
              <a:lnSpc>
                <a:spcPct val="80000"/>
              </a:lnSpc>
            </a:pPr>
            <a:r>
              <a:rPr lang="ru-RU" sz="2800" smtClean="0"/>
              <a:t>     Радость сама по себе не возникает, ее горючее – успех. Обязательный и непременный успех, который окрыляет человека. Таким образом, </a:t>
            </a:r>
            <a:r>
              <a:rPr lang="ru-RU" sz="2800" b="1" i="1" smtClean="0"/>
              <a:t>сотрудничество </a:t>
            </a:r>
            <a:r>
              <a:rPr lang="ru-RU" sz="2800" smtClean="0"/>
              <a:t>является необходимым условием для личностного самоопределения учащихся. Оно способствует открытию перед учащимися перспективы их роста, помогает добиваться радости успеха, а также реализовать одну из главных задач учебно-воспитательного процесса - </a:t>
            </a:r>
            <a:r>
              <a:rPr lang="ru-RU" sz="2800" u="sng" smtClean="0"/>
              <a:t>помочь осознать свои возможности и поверить в себя</a:t>
            </a:r>
            <a:r>
              <a:rPr lang="ru-RU" sz="2800" smtClean="0"/>
              <a:t>. </a:t>
            </a:r>
            <a:r>
              <a:rPr lang="ru-RU" sz="2800" i="1" smtClean="0"/>
              <a:t>Сотрудничество учителя и учащихся, основанное на любви к детям, принятие их как личностей, предполагает создание в учебном процессе ситуаций переживания успеха.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sz="quarter" idx="1"/>
          </p:nvPr>
        </p:nvSpPr>
        <p:spPr>
          <a:xfrm>
            <a:off x="457200" y="260350"/>
            <a:ext cx="8229600" cy="6337300"/>
          </a:xfrm>
        </p:spPr>
        <p:txBody>
          <a:bodyPr/>
          <a:lstStyle/>
          <a:p>
            <a:pPr algn="ctr" eaLnBrk="1" hangingPunct="1">
              <a:lnSpc>
                <a:spcPct val="90000"/>
              </a:lnSpc>
            </a:pPr>
            <a:r>
              <a:rPr lang="ru-RU" sz="3200" smtClean="0"/>
              <a:t>В переживании ситуации успеха особенно нуждаются </a:t>
            </a:r>
            <a:r>
              <a:rPr lang="ru-RU" sz="3200" u="sng" smtClean="0"/>
              <a:t>учащиеся, испытывающие определенные затруднения в учении.</a:t>
            </a:r>
            <a:r>
              <a:rPr lang="ru-RU" sz="3200" smtClean="0"/>
              <a:t> В связи с этим необходимо подбирать такие задания, с которыми учащиеся этой категории могли бы справиться без особых затруднений и лишь потом переходить к более сложным упражнениям. В опыте многих учителей с этой целью используются, так называемые, сдвоенные задания, где первое подготавливает к выполнению более сложного задания. </a:t>
            </a: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Slit</Template>
  <TotalTime>312</TotalTime>
  <Words>1283</Words>
  <Application>Microsoft Office PowerPoint</Application>
  <PresentationFormat>Экран (4:3)</PresentationFormat>
  <Paragraphs>72</Paragraphs>
  <Slides>25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25</vt:i4>
      </vt:variant>
    </vt:vector>
  </HeadingPairs>
  <TitlesOfParts>
    <vt:vector size="27" baseType="lpstr">
      <vt:lpstr>Оформление по умолчанию</vt:lpstr>
      <vt:lpstr>Эркер</vt:lpstr>
      <vt:lpstr>Создание ситуации успеха на уроке</vt:lpstr>
      <vt:lpstr>Слайд 2</vt:lpstr>
      <vt:lpstr>Слайд 3</vt:lpstr>
      <vt:lpstr>Создание ситуации успеха – одно из условий гуманизации процесса обучения </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Общая радость</vt:lpstr>
      <vt:lpstr>Слайд 18</vt:lpstr>
      <vt:lpstr>Механизм заражения</vt:lpstr>
      <vt:lpstr>Слайд 20</vt:lpstr>
      <vt:lpstr>Действия учителя, обеспечивающие ситуацию успеха: </vt:lpstr>
      <vt:lpstr>Слайд 22</vt:lpstr>
      <vt:lpstr>«Мозговой штурм»</vt:lpstr>
      <vt:lpstr>Слайд 24</vt:lpstr>
      <vt:lpstr>Слайд 25</vt:lpstr>
    </vt:vector>
  </TitlesOfParts>
  <Company>Ш53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Сервер</dc:creator>
  <cp:lastModifiedBy>Ольга</cp:lastModifiedBy>
  <cp:revision>79</cp:revision>
  <dcterms:created xsi:type="dcterms:W3CDTF">2007-11-28T04:08:53Z</dcterms:created>
  <dcterms:modified xsi:type="dcterms:W3CDTF">2011-11-11T13:32:36Z</dcterms:modified>
</cp:coreProperties>
</file>