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F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F4B6B-83F3-4EFA-B2EB-7FAC9327936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D8783-D9ED-4DDB-8CDA-DD88AD68B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347ED5-133B-4B6B-A7A1-5A05FA38F885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3B4B05-DFD4-4F9E-897D-3188958688E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bY8fLq-gW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snyary.ru/songs/vammozhetpokazatsa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10000"/>
                  </a:schemeClr>
                </a:solidFill>
              </a:rPr>
              <a:t>Механизм создания необычного концертного номера,</a:t>
            </a:r>
            <a:r>
              <a:rPr lang="ru-RU" sz="1600" i="1" dirty="0" smtClean="0">
                <a:solidFill>
                  <a:schemeClr val="bg1">
                    <a:lumMod val="10000"/>
                  </a:schemeClr>
                </a:solidFill>
              </a:rPr>
              <a:t> или как сделать школьную жизнь интереснее</a:t>
            </a: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Творческая мастерская педагога У.Е. </a:t>
            </a:r>
            <a:r>
              <a:rPr lang="ru-RU" sz="1600" dirty="0" err="1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Рассказовой</a:t>
            </a:r>
            <a:endParaRPr lang="ru-RU" sz="16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P9004391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683" y="188640"/>
            <a:ext cx="8984634" cy="6480720"/>
          </a:xfrm>
        </p:spPr>
      </p:pic>
      <p:sp>
        <p:nvSpPr>
          <p:cNvPr id="5" name="TextBox 4"/>
          <p:cNvSpPr txBox="1"/>
          <p:nvPr/>
        </p:nvSpPr>
        <p:spPr>
          <a:xfrm>
            <a:off x="1115616" y="1628800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i="1" dirty="0" smtClean="0"/>
              <a:t>Можно </a:t>
            </a:r>
            <a:r>
              <a:rPr lang="ru-RU" sz="2000" b="1" i="1" u="sng" dirty="0" smtClean="0"/>
              <a:t>вместе</a:t>
            </a:r>
            <a:r>
              <a:rPr lang="ru-RU" sz="2000" b="1" i="1" dirty="0" smtClean="0"/>
              <a:t> с ребятами посмотреть интересные </a:t>
            </a:r>
            <a:r>
              <a:rPr lang="ru-RU" sz="2000" b="1" i="1" u="sng" dirty="0" smtClean="0"/>
              <a:t>мультфильмы</a:t>
            </a:r>
            <a:r>
              <a:rPr lang="ru-RU" sz="2000" b="1" i="1" dirty="0" smtClean="0"/>
              <a:t>, о которых даже мы немного позабыли. Например, на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068960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hlinkClick r:id="rId3"/>
              </a:rPr>
              <a:t>www.youtube.com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4005064"/>
            <a:ext cx="44644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… и обратить внимание детей на </a:t>
            </a:r>
            <a:r>
              <a:rPr lang="ru-RU" sz="2000" b="1" i="1" u="sng" dirty="0" smtClean="0"/>
              <a:t>движения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мультяшных</a:t>
            </a:r>
            <a:r>
              <a:rPr lang="ru-RU" sz="2000" b="1" i="1" dirty="0" smtClean="0"/>
              <a:t> </a:t>
            </a:r>
            <a:r>
              <a:rPr lang="ru-RU" sz="2000" b="1" i="1" u="sng" dirty="0" smtClean="0"/>
              <a:t>героев</a:t>
            </a:r>
            <a:r>
              <a:rPr lang="ru-RU" sz="2000" b="1" i="1" dirty="0" smtClean="0"/>
              <a:t>, а потом предложить детям </a:t>
            </a:r>
            <a:r>
              <a:rPr lang="ru-RU" sz="2000" b="1" i="1" u="sng" dirty="0" smtClean="0"/>
              <a:t>повторить</a:t>
            </a:r>
            <a:r>
              <a:rPr lang="ru-RU" sz="2000" b="1" i="1" dirty="0" smtClean="0"/>
              <a:t> их, всем вместе. Поверьте, это весело и, конечно, </a:t>
            </a:r>
            <a:r>
              <a:rPr lang="ru-RU" sz="2000" b="1" i="1" dirty="0" err="1" smtClean="0"/>
              <a:t>сложновато</a:t>
            </a:r>
            <a:r>
              <a:rPr lang="ru-RU" sz="2000" b="1" i="1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P9004391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856984" cy="6642738"/>
          </a:xfrm>
        </p:spPr>
      </p:pic>
      <p:sp>
        <p:nvSpPr>
          <p:cNvPr id="5" name="TextBox 4"/>
          <p:cNvSpPr txBox="1"/>
          <p:nvPr/>
        </p:nvSpPr>
        <p:spPr>
          <a:xfrm>
            <a:off x="3851920" y="1268760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/>
              <a:t>2</a:t>
            </a:r>
            <a:r>
              <a:rPr lang="ru-RU" sz="2000" b="1" i="1" dirty="0" smtClean="0"/>
              <a:t>. После этого нам нужно узнать </a:t>
            </a:r>
            <a:r>
              <a:rPr lang="ru-RU" sz="2000" b="1" i="1" u="sng" dirty="0" smtClean="0"/>
              <a:t>текст песни</a:t>
            </a:r>
            <a:r>
              <a:rPr lang="ru-RU" sz="2000" b="1" i="1" dirty="0" smtClean="0"/>
              <a:t> , заходим на </a:t>
            </a:r>
          </a:p>
          <a:p>
            <a:pPr algn="just"/>
            <a:r>
              <a:rPr lang="en-US" sz="2800" b="1" dirty="0" smtClean="0">
                <a:hlinkClick r:id="rId3"/>
              </a:rPr>
              <a:t>www. pesnyary.ru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3789040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…теперь мы с детьми учим слова, возвращаемся к просмотру мультфильма, и </a:t>
            </a:r>
            <a:r>
              <a:rPr lang="ru-RU" sz="2000" b="1" i="1" u="sng" dirty="0" smtClean="0"/>
              <a:t>вместе</a:t>
            </a:r>
            <a:r>
              <a:rPr lang="ru-RU" sz="2000" b="1" i="1" dirty="0" smtClean="0"/>
              <a:t> с лягушатами </a:t>
            </a:r>
            <a:r>
              <a:rPr lang="ru-RU" sz="2000" b="1" i="1" u="sng" dirty="0" smtClean="0"/>
              <a:t>поём</a:t>
            </a:r>
            <a:endParaRPr lang="ru-RU" sz="20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P900439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509" y="80626"/>
            <a:ext cx="8880987" cy="66607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4005064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4. Остаётся </a:t>
            </a:r>
            <a:r>
              <a:rPr lang="ru-RU" sz="2000" b="1" i="1" u="sng" dirty="0" smtClean="0"/>
              <a:t>задание на дом</a:t>
            </a:r>
            <a:r>
              <a:rPr lang="ru-RU" sz="2000" b="1" i="1" dirty="0" smtClean="0"/>
              <a:t>: самостоятельно повторять перед зеркалом, несколько раз, а также продумать костюмы.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625" y="1556792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/>
              <a:t>3. Попытайтесь </a:t>
            </a:r>
            <a:r>
              <a:rPr lang="ru-RU" sz="2000" b="1" i="1" u="sng" dirty="0" smtClean="0"/>
              <a:t>соединить</a:t>
            </a:r>
            <a:r>
              <a:rPr lang="ru-RU" sz="2000" b="1" i="1" dirty="0" smtClean="0"/>
              <a:t> движения и слова (одновременно на экране должен воспроизводиться мультфильм).   </a:t>
            </a:r>
            <a:endParaRPr lang="ru-RU" sz="2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21297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Franklin Gothic Heavy" pitchFamily="34" charset="0"/>
              </a:rPr>
              <a:t>Вы потратите на всё максимум 45 минут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Franklin Gothic Heavy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04800" y="5517232"/>
            <a:ext cx="738808" cy="56289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5589240"/>
            <a:ext cx="2775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Всем удачи! Спасибо!</a:t>
            </a:r>
            <a:endParaRPr lang="ru-RU" sz="2000" b="1" i="1" u="sng" dirty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0">
      <a:dk1>
        <a:srgbClr val="2E5112"/>
      </a:dk1>
      <a:lt1>
        <a:srgbClr val="DEF3CC"/>
      </a:lt1>
      <a:dk2>
        <a:srgbClr val="355A15"/>
      </a:dk2>
      <a:lt2>
        <a:srgbClr val="355A15"/>
      </a:lt2>
      <a:accent1>
        <a:srgbClr val="5EA226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2C3F71"/>
      </a:hlink>
      <a:folHlink>
        <a:srgbClr val="00192E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'Пруд'</Template>
  <TotalTime>226</TotalTime>
  <Words>147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Механизм создания необычного концертного номера, или как сделать школьную жизнь интереснее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Ульяна</dc:creator>
  <cp:lastModifiedBy>Ульяна</cp:lastModifiedBy>
  <cp:revision>30</cp:revision>
  <dcterms:created xsi:type="dcterms:W3CDTF">2011-10-29T14:26:21Z</dcterms:created>
  <dcterms:modified xsi:type="dcterms:W3CDTF">2011-10-31T17:33:44Z</dcterms:modified>
</cp:coreProperties>
</file>