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5" r:id="rId3"/>
    <p:sldId id="291" r:id="rId4"/>
    <p:sldId id="281" r:id="rId5"/>
    <p:sldId id="282" r:id="rId6"/>
    <p:sldId id="280" r:id="rId7"/>
    <p:sldId id="293" r:id="rId8"/>
    <p:sldId id="294" r:id="rId9"/>
    <p:sldId id="264" r:id="rId10"/>
    <p:sldId id="296" r:id="rId11"/>
    <p:sldId id="265" r:id="rId12"/>
    <p:sldId id="267" r:id="rId13"/>
    <p:sldId id="269" r:id="rId14"/>
    <p:sldId id="270" r:id="rId15"/>
    <p:sldId id="271" r:id="rId16"/>
    <p:sldId id="272" r:id="rId17"/>
    <p:sldId id="273" r:id="rId18"/>
    <p:sldId id="292" r:id="rId19"/>
    <p:sldId id="275" r:id="rId20"/>
    <p:sldId id="276" r:id="rId21"/>
    <p:sldId id="286" r:id="rId22"/>
    <p:sldId id="266" r:id="rId23"/>
    <p:sldId id="287" r:id="rId24"/>
    <p:sldId id="274"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9.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F5AFC-0A06-4282-BBB0-CD57BEA4AEEB}" type="doc">
      <dgm:prSet loTypeId="urn:microsoft.com/office/officeart/2005/8/layout/vProcess5" loCatId="process" qsTypeId="urn:microsoft.com/office/officeart/2005/8/quickstyle/3d2" qsCatId="3D" csTypeId="urn:microsoft.com/office/officeart/2005/8/colors/colorful1" csCatId="colorful" phldr="1"/>
      <dgm:spPr/>
      <dgm:t>
        <a:bodyPr/>
        <a:lstStyle/>
        <a:p>
          <a:endParaRPr lang="ru-RU"/>
        </a:p>
      </dgm:t>
    </dgm:pt>
    <dgm:pt modelId="{314FE693-CDCF-4E62-ADE9-6A5790485E86}">
      <dgm:prSet custT="1"/>
      <dgm:spPr/>
      <dgm:t>
        <a:bodyPr/>
        <a:lstStyle/>
        <a:p>
          <a:pPr algn="ctr" rtl="0"/>
          <a:r>
            <a:rPr lang="ru-RU" sz="2000" b="1" dirty="0" smtClean="0">
              <a:solidFill>
                <a:srgbClr val="002060"/>
              </a:solidFill>
            </a:rPr>
            <a:t>Сообщение о теме педсовета, его цели и задачах</a:t>
          </a:r>
          <a:endParaRPr lang="ru-RU" sz="2000" b="1" dirty="0">
            <a:solidFill>
              <a:srgbClr val="002060"/>
            </a:solidFill>
          </a:endParaRPr>
        </a:p>
      </dgm:t>
    </dgm:pt>
    <dgm:pt modelId="{7F853544-64EC-4DC0-B63C-A2081F90AD76}" type="parTrans" cxnId="{4029E28A-490B-4F34-8A2D-97B8D2CA74CB}">
      <dgm:prSet/>
      <dgm:spPr/>
      <dgm:t>
        <a:bodyPr/>
        <a:lstStyle/>
        <a:p>
          <a:endParaRPr lang="ru-RU"/>
        </a:p>
      </dgm:t>
    </dgm:pt>
    <dgm:pt modelId="{AC14DBB2-995A-4360-BCA8-AD451D1501D9}" type="sibTrans" cxnId="{4029E28A-490B-4F34-8A2D-97B8D2CA74CB}">
      <dgm:prSet/>
      <dgm:spPr/>
      <dgm:t>
        <a:bodyPr/>
        <a:lstStyle/>
        <a:p>
          <a:endParaRPr lang="ru-RU"/>
        </a:p>
      </dgm:t>
    </dgm:pt>
    <dgm:pt modelId="{2C25D8E0-C87B-4EFD-95A6-C35EDE94EF4A}">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t>Проверка домашнего задания</a:t>
          </a:r>
        </a:p>
        <a:p>
          <a:pPr algn="l" defTabSz="933450" rtl="0">
            <a:lnSpc>
              <a:spcPct val="90000"/>
            </a:lnSpc>
            <a:spcBef>
              <a:spcPct val="0"/>
            </a:spcBef>
            <a:spcAft>
              <a:spcPct val="35000"/>
            </a:spcAft>
          </a:pPr>
          <a:endParaRPr lang="ru-RU" sz="1500" dirty="0"/>
        </a:p>
      </dgm:t>
    </dgm:pt>
    <dgm:pt modelId="{0A216690-AF71-44A7-9345-D4E16648F71C}" type="parTrans" cxnId="{C7A1850A-4AF3-42E7-84EA-E8BB5C457B14}">
      <dgm:prSet/>
      <dgm:spPr/>
      <dgm:t>
        <a:bodyPr/>
        <a:lstStyle/>
        <a:p>
          <a:endParaRPr lang="ru-RU"/>
        </a:p>
      </dgm:t>
    </dgm:pt>
    <dgm:pt modelId="{6640D687-1DF3-452B-8EA4-B4DEFFF4CFEE}" type="sibTrans" cxnId="{C7A1850A-4AF3-42E7-84EA-E8BB5C457B14}">
      <dgm:prSet/>
      <dgm:spPr/>
      <dgm:t>
        <a:bodyPr/>
        <a:lstStyle/>
        <a:p>
          <a:endParaRPr lang="ru-RU"/>
        </a:p>
      </dgm:t>
    </dgm:pt>
    <dgm:pt modelId="{14459266-0A08-477E-A14F-34D297E6E17C}">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t>Доклад: теоретическое обоснование темы педсовета </a:t>
          </a:r>
        </a:p>
        <a:p>
          <a:pPr algn="l" defTabSz="889000" rtl="0">
            <a:lnSpc>
              <a:spcPct val="90000"/>
            </a:lnSpc>
            <a:spcBef>
              <a:spcPct val="0"/>
            </a:spcBef>
            <a:spcAft>
              <a:spcPct val="35000"/>
            </a:spcAft>
          </a:pPr>
          <a:endParaRPr lang="ru-RU" sz="1500" dirty="0"/>
        </a:p>
      </dgm:t>
    </dgm:pt>
    <dgm:pt modelId="{042315C6-C36C-4A49-9D15-B62105E684D8}" type="parTrans" cxnId="{0F932C84-7063-4B3A-B65D-E26497E6E466}">
      <dgm:prSet/>
      <dgm:spPr/>
      <dgm:t>
        <a:bodyPr/>
        <a:lstStyle/>
        <a:p>
          <a:endParaRPr lang="ru-RU"/>
        </a:p>
      </dgm:t>
    </dgm:pt>
    <dgm:pt modelId="{C669FC97-EADA-4103-BADB-2C7F14B80CA0}" type="sibTrans" cxnId="{0F932C84-7063-4B3A-B65D-E26497E6E466}">
      <dgm:prSet/>
      <dgm:spPr/>
      <dgm:t>
        <a:bodyPr/>
        <a:lstStyle/>
        <a:p>
          <a:endParaRPr lang="ru-RU"/>
        </a:p>
      </dgm:t>
    </dgm:pt>
    <dgm:pt modelId="{223F38E9-4BF8-4FA1-B3D4-DA36A88EB38E}">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t>Обсуждение доклада</a:t>
          </a:r>
        </a:p>
      </dgm:t>
    </dgm:pt>
    <dgm:pt modelId="{FCACC39A-FBEB-4744-9152-16B8D2F9D364}" type="parTrans" cxnId="{B4A2936C-D928-436F-9FBA-0F13D186AD2B}">
      <dgm:prSet/>
      <dgm:spPr/>
      <dgm:t>
        <a:bodyPr/>
        <a:lstStyle/>
        <a:p>
          <a:endParaRPr lang="ru-RU"/>
        </a:p>
      </dgm:t>
    </dgm:pt>
    <dgm:pt modelId="{4D500D63-51FE-4C38-8B3D-37641EE047E4}" type="sibTrans" cxnId="{B4A2936C-D928-436F-9FBA-0F13D186AD2B}">
      <dgm:prSet/>
      <dgm:spPr/>
      <dgm:t>
        <a:bodyPr/>
        <a:lstStyle/>
        <a:p>
          <a:endParaRPr lang="ru-RU"/>
        </a:p>
      </dgm:t>
    </dgm:pt>
    <dgm:pt modelId="{8394C6ED-9BD1-49C7-BB1E-2B066A4C1AE6}">
      <dgm:prSet custT="1"/>
      <dgm:spPr/>
      <dgm:t>
        <a:bodyPr/>
        <a:lstStyle/>
        <a:p>
          <a:pPr algn="ctr" rtl="0"/>
          <a:r>
            <a:rPr lang="ru-RU" sz="1900" b="1" dirty="0" smtClean="0"/>
            <a:t>Проектная деятельность: работа в группах по созданию структурной схемы «Формирование мотивации учения» </a:t>
          </a:r>
          <a:endParaRPr lang="ru-RU" sz="1900" b="1" dirty="0"/>
        </a:p>
      </dgm:t>
    </dgm:pt>
    <dgm:pt modelId="{5053EE28-31F5-48A1-A71F-FDD999A49879}" type="parTrans" cxnId="{A807BE09-320E-495A-82E0-0249F36DA50B}">
      <dgm:prSet/>
      <dgm:spPr/>
      <dgm:t>
        <a:bodyPr/>
        <a:lstStyle/>
        <a:p>
          <a:endParaRPr lang="ru-RU"/>
        </a:p>
      </dgm:t>
    </dgm:pt>
    <dgm:pt modelId="{9ACD3C3D-F3B8-4EB8-BA41-1891FBB1BC21}" type="sibTrans" cxnId="{A807BE09-320E-495A-82E0-0249F36DA50B}">
      <dgm:prSet/>
      <dgm:spPr/>
      <dgm:t>
        <a:bodyPr/>
        <a:lstStyle/>
        <a:p>
          <a:endParaRPr lang="ru-RU"/>
        </a:p>
      </dgm:t>
    </dgm:pt>
    <dgm:pt modelId="{E0DB02C8-6650-456E-86C2-50CF31EAFFB4}">
      <dgm:prSet/>
      <dgm:spPr/>
      <dgm:t>
        <a:bodyPr/>
        <a:lstStyle/>
        <a:p>
          <a:endParaRPr lang="ru-RU"/>
        </a:p>
      </dgm:t>
    </dgm:pt>
    <dgm:pt modelId="{FD1AF33A-0B2F-431C-B6DA-BEE6335F99D8}" type="parTrans" cxnId="{FB480833-770F-41A0-8223-04F756042E85}">
      <dgm:prSet/>
      <dgm:spPr/>
      <dgm:t>
        <a:bodyPr/>
        <a:lstStyle/>
        <a:p>
          <a:endParaRPr lang="ru-RU"/>
        </a:p>
      </dgm:t>
    </dgm:pt>
    <dgm:pt modelId="{D8C2D6FB-D96E-46D8-BCBC-B547C8ACB14F}" type="sibTrans" cxnId="{FB480833-770F-41A0-8223-04F756042E85}">
      <dgm:prSet/>
      <dgm:spPr/>
      <dgm:t>
        <a:bodyPr/>
        <a:lstStyle/>
        <a:p>
          <a:endParaRPr lang="ru-RU"/>
        </a:p>
      </dgm:t>
    </dgm:pt>
    <dgm:pt modelId="{E7B5AC46-7D5E-43D3-BC6A-AE3304990F67}">
      <dgm:prSet/>
      <dgm:spPr/>
      <dgm:t>
        <a:bodyPr/>
        <a:lstStyle/>
        <a:p>
          <a:endParaRPr lang="ru-RU"/>
        </a:p>
      </dgm:t>
    </dgm:pt>
    <dgm:pt modelId="{948F2CD0-DBBE-4B48-A6FE-D12E5DE4F2D0}" type="parTrans" cxnId="{AC654A6F-0147-4055-8330-FCC68EABB432}">
      <dgm:prSet/>
      <dgm:spPr/>
      <dgm:t>
        <a:bodyPr/>
        <a:lstStyle/>
        <a:p>
          <a:endParaRPr lang="ru-RU"/>
        </a:p>
      </dgm:t>
    </dgm:pt>
    <dgm:pt modelId="{D3D2A21D-3B37-4479-A6FD-986DD9507FFE}" type="sibTrans" cxnId="{AC654A6F-0147-4055-8330-FCC68EABB432}">
      <dgm:prSet/>
      <dgm:spPr/>
      <dgm:t>
        <a:bodyPr/>
        <a:lstStyle/>
        <a:p>
          <a:endParaRPr lang="ru-RU"/>
        </a:p>
      </dgm:t>
    </dgm:pt>
    <dgm:pt modelId="{1E3A934A-07BB-4090-8E2D-CA4D0339C427}">
      <dgm:prSet/>
      <dgm:spPr/>
      <dgm:t>
        <a:bodyPr/>
        <a:lstStyle/>
        <a:p>
          <a:pPr rtl="0"/>
          <a:endParaRPr lang="ru-RU" dirty="0"/>
        </a:p>
      </dgm:t>
    </dgm:pt>
    <dgm:pt modelId="{88DFFEEF-8536-4985-8249-604C1117AD6C}" type="parTrans" cxnId="{D0EAA471-6323-4295-8B74-FDD5C9997E6D}">
      <dgm:prSet/>
      <dgm:spPr/>
      <dgm:t>
        <a:bodyPr/>
        <a:lstStyle/>
        <a:p>
          <a:endParaRPr lang="ru-RU"/>
        </a:p>
      </dgm:t>
    </dgm:pt>
    <dgm:pt modelId="{FDA197AC-434F-462D-8AAD-0D82F359D8D4}" type="sibTrans" cxnId="{D0EAA471-6323-4295-8B74-FDD5C9997E6D}">
      <dgm:prSet/>
      <dgm:spPr/>
      <dgm:t>
        <a:bodyPr/>
        <a:lstStyle/>
        <a:p>
          <a:endParaRPr lang="ru-RU"/>
        </a:p>
      </dgm:t>
    </dgm:pt>
    <dgm:pt modelId="{FABA1775-5FD1-4E7E-B8EE-492A0A9D154E}" type="pres">
      <dgm:prSet presAssocID="{0DCF5AFC-0A06-4282-BBB0-CD57BEA4AEEB}" presName="outerComposite" presStyleCnt="0">
        <dgm:presLayoutVars>
          <dgm:chMax val="5"/>
          <dgm:dir/>
          <dgm:resizeHandles val="exact"/>
        </dgm:presLayoutVars>
      </dgm:prSet>
      <dgm:spPr/>
      <dgm:t>
        <a:bodyPr/>
        <a:lstStyle/>
        <a:p>
          <a:endParaRPr lang="ru-RU"/>
        </a:p>
      </dgm:t>
    </dgm:pt>
    <dgm:pt modelId="{0C0FDE19-AE63-46D0-901B-77226A7FD4D8}" type="pres">
      <dgm:prSet presAssocID="{0DCF5AFC-0A06-4282-BBB0-CD57BEA4AEEB}" presName="dummyMaxCanvas" presStyleCnt="0">
        <dgm:presLayoutVars/>
      </dgm:prSet>
      <dgm:spPr/>
    </dgm:pt>
    <dgm:pt modelId="{F1223B19-CB95-4F15-97BE-742FB46A3F31}" type="pres">
      <dgm:prSet presAssocID="{0DCF5AFC-0A06-4282-BBB0-CD57BEA4AEEB}" presName="FiveNodes_1" presStyleLbl="node1" presStyleIdx="0" presStyleCnt="5">
        <dgm:presLayoutVars>
          <dgm:bulletEnabled val="1"/>
        </dgm:presLayoutVars>
      </dgm:prSet>
      <dgm:spPr>
        <a:prstGeom prst="round2DiagRect">
          <a:avLst/>
        </a:prstGeom>
      </dgm:spPr>
      <dgm:t>
        <a:bodyPr/>
        <a:lstStyle/>
        <a:p>
          <a:endParaRPr lang="ru-RU"/>
        </a:p>
      </dgm:t>
    </dgm:pt>
    <dgm:pt modelId="{44D2FD10-122D-488B-8707-B1C4D8616F8D}" type="pres">
      <dgm:prSet presAssocID="{0DCF5AFC-0A06-4282-BBB0-CD57BEA4AEEB}" presName="FiveNodes_2" presStyleLbl="node1" presStyleIdx="1" presStyleCnt="5">
        <dgm:presLayoutVars>
          <dgm:bulletEnabled val="1"/>
        </dgm:presLayoutVars>
      </dgm:prSet>
      <dgm:spPr>
        <a:prstGeom prst="round2DiagRect">
          <a:avLst/>
        </a:prstGeom>
      </dgm:spPr>
      <dgm:t>
        <a:bodyPr/>
        <a:lstStyle/>
        <a:p>
          <a:endParaRPr lang="ru-RU"/>
        </a:p>
      </dgm:t>
    </dgm:pt>
    <dgm:pt modelId="{FE1CD1B5-9835-4F05-961D-9A33B0C1BB3C}" type="pres">
      <dgm:prSet presAssocID="{0DCF5AFC-0A06-4282-BBB0-CD57BEA4AEEB}" presName="FiveNodes_3" presStyleLbl="node1" presStyleIdx="2" presStyleCnt="5">
        <dgm:presLayoutVars>
          <dgm:bulletEnabled val="1"/>
        </dgm:presLayoutVars>
      </dgm:prSet>
      <dgm:spPr>
        <a:prstGeom prst="round2DiagRect">
          <a:avLst/>
        </a:prstGeom>
      </dgm:spPr>
      <dgm:t>
        <a:bodyPr/>
        <a:lstStyle/>
        <a:p>
          <a:endParaRPr lang="ru-RU"/>
        </a:p>
      </dgm:t>
    </dgm:pt>
    <dgm:pt modelId="{9D319080-AA1A-4649-9C14-24AF554B2371}" type="pres">
      <dgm:prSet presAssocID="{0DCF5AFC-0A06-4282-BBB0-CD57BEA4AEEB}" presName="FiveNodes_4" presStyleLbl="node1" presStyleIdx="3" presStyleCnt="5" custScaleY="87038">
        <dgm:presLayoutVars>
          <dgm:bulletEnabled val="1"/>
        </dgm:presLayoutVars>
      </dgm:prSet>
      <dgm:spPr>
        <a:prstGeom prst="round2DiagRect">
          <a:avLst/>
        </a:prstGeom>
      </dgm:spPr>
      <dgm:t>
        <a:bodyPr/>
        <a:lstStyle/>
        <a:p>
          <a:endParaRPr lang="ru-RU"/>
        </a:p>
      </dgm:t>
    </dgm:pt>
    <dgm:pt modelId="{8133CB0A-F7C8-4884-A43F-02BEBD674CD0}" type="pres">
      <dgm:prSet presAssocID="{0DCF5AFC-0A06-4282-BBB0-CD57BEA4AEEB}" presName="FiveNodes_5" presStyleLbl="node1" presStyleIdx="4" presStyleCnt="5">
        <dgm:presLayoutVars>
          <dgm:bulletEnabled val="1"/>
        </dgm:presLayoutVars>
      </dgm:prSet>
      <dgm:spPr>
        <a:prstGeom prst="round2DiagRect">
          <a:avLst/>
        </a:prstGeom>
      </dgm:spPr>
      <dgm:t>
        <a:bodyPr/>
        <a:lstStyle/>
        <a:p>
          <a:endParaRPr lang="ru-RU"/>
        </a:p>
      </dgm:t>
    </dgm:pt>
    <dgm:pt modelId="{CB0F8416-F5B5-4C49-BDDF-1627B490B7D3}" type="pres">
      <dgm:prSet presAssocID="{0DCF5AFC-0A06-4282-BBB0-CD57BEA4AEEB}" presName="FiveConn_1-2" presStyleLbl="fgAccFollowNode1" presStyleIdx="0" presStyleCnt="4" custLinFactNeighborX="-26068" custLinFactNeighborY="1567">
        <dgm:presLayoutVars>
          <dgm:bulletEnabled val="1"/>
        </dgm:presLayoutVars>
      </dgm:prSet>
      <dgm:spPr/>
      <dgm:t>
        <a:bodyPr/>
        <a:lstStyle/>
        <a:p>
          <a:endParaRPr lang="ru-RU"/>
        </a:p>
      </dgm:t>
    </dgm:pt>
    <dgm:pt modelId="{0FFE7E92-A2C0-46C9-93B7-5EA64EF4A314}" type="pres">
      <dgm:prSet presAssocID="{0DCF5AFC-0A06-4282-BBB0-CD57BEA4AEEB}" presName="FiveConn_2-3" presStyleLbl="fgAccFollowNode1" presStyleIdx="1" presStyleCnt="4">
        <dgm:presLayoutVars>
          <dgm:bulletEnabled val="1"/>
        </dgm:presLayoutVars>
      </dgm:prSet>
      <dgm:spPr/>
      <dgm:t>
        <a:bodyPr/>
        <a:lstStyle/>
        <a:p>
          <a:endParaRPr lang="ru-RU"/>
        </a:p>
      </dgm:t>
    </dgm:pt>
    <dgm:pt modelId="{7BC6E554-FE47-4417-B7F0-FD378D6F8B1A}" type="pres">
      <dgm:prSet presAssocID="{0DCF5AFC-0A06-4282-BBB0-CD57BEA4AEEB}" presName="FiveConn_3-4" presStyleLbl="fgAccFollowNode1" presStyleIdx="2" presStyleCnt="4">
        <dgm:presLayoutVars>
          <dgm:bulletEnabled val="1"/>
        </dgm:presLayoutVars>
      </dgm:prSet>
      <dgm:spPr/>
      <dgm:t>
        <a:bodyPr/>
        <a:lstStyle/>
        <a:p>
          <a:endParaRPr lang="ru-RU"/>
        </a:p>
      </dgm:t>
    </dgm:pt>
    <dgm:pt modelId="{99E9B4E1-1E59-460E-AE40-E471667BF008}" type="pres">
      <dgm:prSet presAssocID="{0DCF5AFC-0A06-4282-BBB0-CD57BEA4AEEB}" presName="FiveConn_4-5" presStyleLbl="fgAccFollowNode1" presStyleIdx="3" presStyleCnt="4">
        <dgm:presLayoutVars>
          <dgm:bulletEnabled val="1"/>
        </dgm:presLayoutVars>
      </dgm:prSet>
      <dgm:spPr/>
      <dgm:t>
        <a:bodyPr/>
        <a:lstStyle/>
        <a:p>
          <a:endParaRPr lang="ru-RU"/>
        </a:p>
      </dgm:t>
    </dgm:pt>
    <dgm:pt modelId="{D8C4C32E-0B73-418E-92F1-33F386E3C09D}" type="pres">
      <dgm:prSet presAssocID="{0DCF5AFC-0A06-4282-BBB0-CD57BEA4AEEB}" presName="FiveNodes_1_text" presStyleLbl="node1" presStyleIdx="4" presStyleCnt="5">
        <dgm:presLayoutVars>
          <dgm:bulletEnabled val="1"/>
        </dgm:presLayoutVars>
      </dgm:prSet>
      <dgm:spPr/>
      <dgm:t>
        <a:bodyPr/>
        <a:lstStyle/>
        <a:p>
          <a:endParaRPr lang="ru-RU"/>
        </a:p>
      </dgm:t>
    </dgm:pt>
    <dgm:pt modelId="{75149A26-3BC7-42A7-98AD-C03B434B1AF4}" type="pres">
      <dgm:prSet presAssocID="{0DCF5AFC-0A06-4282-BBB0-CD57BEA4AEEB}" presName="FiveNodes_2_text" presStyleLbl="node1" presStyleIdx="4" presStyleCnt="5">
        <dgm:presLayoutVars>
          <dgm:bulletEnabled val="1"/>
        </dgm:presLayoutVars>
      </dgm:prSet>
      <dgm:spPr/>
      <dgm:t>
        <a:bodyPr/>
        <a:lstStyle/>
        <a:p>
          <a:endParaRPr lang="ru-RU"/>
        </a:p>
      </dgm:t>
    </dgm:pt>
    <dgm:pt modelId="{3B93E26D-143A-40F3-96CB-D84B3039A1F3}" type="pres">
      <dgm:prSet presAssocID="{0DCF5AFC-0A06-4282-BBB0-CD57BEA4AEEB}" presName="FiveNodes_3_text" presStyleLbl="node1" presStyleIdx="4" presStyleCnt="5">
        <dgm:presLayoutVars>
          <dgm:bulletEnabled val="1"/>
        </dgm:presLayoutVars>
      </dgm:prSet>
      <dgm:spPr>
        <a:prstGeom prst="round2DiagRect">
          <a:avLst/>
        </a:prstGeom>
      </dgm:spPr>
      <dgm:t>
        <a:bodyPr/>
        <a:lstStyle/>
        <a:p>
          <a:endParaRPr lang="ru-RU"/>
        </a:p>
      </dgm:t>
    </dgm:pt>
    <dgm:pt modelId="{E9CB0D46-89F5-4454-B795-D68A3FC5AA65}" type="pres">
      <dgm:prSet presAssocID="{0DCF5AFC-0A06-4282-BBB0-CD57BEA4AEEB}" presName="FiveNodes_4_text" presStyleLbl="node1" presStyleIdx="4" presStyleCnt="5">
        <dgm:presLayoutVars>
          <dgm:bulletEnabled val="1"/>
        </dgm:presLayoutVars>
      </dgm:prSet>
      <dgm:spPr>
        <a:prstGeom prst="round2DiagRect">
          <a:avLst/>
        </a:prstGeom>
      </dgm:spPr>
      <dgm:t>
        <a:bodyPr/>
        <a:lstStyle/>
        <a:p>
          <a:endParaRPr lang="ru-RU"/>
        </a:p>
      </dgm:t>
    </dgm:pt>
    <dgm:pt modelId="{465EA76D-0C09-4531-98B6-DEA939575FEC}" type="pres">
      <dgm:prSet presAssocID="{0DCF5AFC-0A06-4282-BBB0-CD57BEA4AEEB}" presName="FiveNodes_5_text" presStyleLbl="node1" presStyleIdx="4" presStyleCnt="5">
        <dgm:presLayoutVars>
          <dgm:bulletEnabled val="1"/>
        </dgm:presLayoutVars>
      </dgm:prSet>
      <dgm:spPr>
        <a:prstGeom prst="round2DiagRect">
          <a:avLst/>
        </a:prstGeom>
      </dgm:spPr>
      <dgm:t>
        <a:bodyPr/>
        <a:lstStyle/>
        <a:p>
          <a:endParaRPr lang="ru-RU"/>
        </a:p>
      </dgm:t>
    </dgm:pt>
  </dgm:ptLst>
  <dgm:cxnLst>
    <dgm:cxn modelId="{C7A1850A-4AF3-42E7-84EA-E8BB5C457B14}" srcId="{0DCF5AFC-0A06-4282-BBB0-CD57BEA4AEEB}" destId="{2C25D8E0-C87B-4EFD-95A6-C35EDE94EF4A}" srcOrd="1" destOrd="0" parTransId="{0A216690-AF71-44A7-9345-D4E16648F71C}" sibTransId="{6640D687-1DF3-452B-8EA4-B4DEFFF4CFEE}"/>
    <dgm:cxn modelId="{85B79991-6837-4344-8974-6470EA834692}" type="presOf" srcId="{2C25D8E0-C87B-4EFD-95A6-C35EDE94EF4A}" destId="{75149A26-3BC7-42A7-98AD-C03B434B1AF4}" srcOrd="1" destOrd="0" presId="urn:microsoft.com/office/officeart/2005/8/layout/vProcess5"/>
    <dgm:cxn modelId="{64D7C306-0718-416F-89F3-7DE1A45B7313}" type="presOf" srcId="{6640D687-1DF3-452B-8EA4-B4DEFFF4CFEE}" destId="{0FFE7E92-A2C0-46C9-93B7-5EA64EF4A314}" srcOrd="0" destOrd="0" presId="urn:microsoft.com/office/officeart/2005/8/layout/vProcess5"/>
    <dgm:cxn modelId="{47D85D4F-0BFD-4524-A637-7CF05DF20195}" type="presOf" srcId="{8394C6ED-9BD1-49C7-BB1E-2B066A4C1AE6}" destId="{8133CB0A-F7C8-4884-A43F-02BEBD674CD0}" srcOrd="0" destOrd="0" presId="urn:microsoft.com/office/officeart/2005/8/layout/vProcess5"/>
    <dgm:cxn modelId="{A807BE09-320E-495A-82E0-0249F36DA50B}" srcId="{0DCF5AFC-0A06-4282-BBB0-CD57BEA4AEEB}" destId="{8394C6ED-9BD1-49C7-BB1E-2B066A4C1AE6}" srcOrd="4" destOrd="0" parTransId="{5053EE28-31F5-48A1-A71F-FDD999A49879}" sibTransId="{9ACD3C3D-F3B8-4EB8-BA41-1891FBB1BC21}"/>
    <dgm:cxn modelId="{7E6892C4-BBB8-4620-8F12-2B109710246C}" type="presOf" srcId="{0DCF5AFC-0A06-4282-BBB0-CD57BEA4AEEB}" destId="{FABA1775-5FD1-4E7E-B8EE-492A0A9D154E}" srcOrd="0" destOrd="0" presId="urn:microsoft.com/office/officeart/2005/8/layout/vProcess5"/>
    <dgm:cxn modelId="{AC654A6F-0147-4055-8330-FCC68EABB432}" srcId="{0DCF5AFC-0A06-4282-BBB0-CD57BEA4AEEB}" destId="{E7B5AC46-7D5E-43D3-BC6A-AE3304990F67}" srcOrd="6" destOrd="0" parTransId="{948F2CD0-DBBE-4B48-A6FE-D12E5DE4F2D0}" sibTransId="{D3D2A21D-3B37-4479-A6FD-986DD9507FFE}"/>
    <dgm:cxn modelId="{1895AA54-46C4-43F9-80CA-EC456C34ABF5}" type="presOf" srcId="{4D500D63-51FE-4C38-8B3D-37641EE047E4}" destId="{99E9B4E1-1E59-460E-AE40-E471667BF008}" srcOrd="0" destOrd="0" presId="urn:microsoft.com/office/officeart/2005/8/layout/vProcess5"/>
    <dgm:cxn modelId="{0F932C84-7063-4B3A-B65D-E26497E6E466}" srcId="{0DCF5AFC-0A06-4282-BBB0-CD57BEA4AEEB}" destId="{14459266-0A08-477E-A14F-34D297E6E17C}" srcOrd="2" destOrd="0" parTransId="{042315C6-C36C-4A49-9D15-B62105E684D8}" sibTransId="{C669FC97-EADA-4103-BADB-2C7F14B80CA0}"/>
    <dgm:cxn modelId="{51674265-4E59-4D30-91F3-979ED55A8E79}" type="presOf" srcId="{223F38E9-4BF8-4FA1-B3D4-DA36A88EB38E}" destId="{E9CB0D46-89F5-4454-B795-D68A3FC5AA65}" srcOrd="1" destOrd="0" presId="urn:microsoft.com/office/officeart/2005/8/layout/vProcess5"/>
    <dgm:cxn modelId="{DC6D84B9-5210-4A04-9E2E-BB43BB44F90F}" type="presOf" srcId="{C669FC97-EADA-4103-BADB-2C7F14B80CA0}" destId="{7BC6E554-FE47-4417-B7F0-FD378D6F8B1A}" srcOrd="0" destOrd="0" presId="urn:microsoft.com/office/officeart/2005/8/layout/vProcess5"/>
    <dgm:cxn modelId="{4029E28A-490B-4F34-8A2D-97B8D2CA74CB}" srcId="{0DCF5AFC-0A06-4282-BBB0-CD57BEA4AEEB}" destId="{314FE693-CDCF-4E62-ADE9-6A5790485E86}" srcOrd="0" destOrd="0" parTransId="{7F853544-64EC-4DC0-B63C-A2081F90AD76}" sibTransId="{AC14DBB2-995A-4360-BCA8-AD451D1501D9}"/>
    <dgm:cxn modelId="{AC31E6C4-74C4-4D67-B497-504FF736B071}" type="presOf" srcId="{223F38E9-4BF8-4FA1-B3D4-DA36A88EB38E}" destId="{9D319080-AA1A-4649-9C14-24AF554B2371}" srcOrd="0" destOrd="0" presId="urn:microsoft.com/office/officeart/2005/8/layout/vProcess5"/>
    <dgm:cxn modelId="{0DE994FB-0CED-4E8C-945C-E65C0BD9F47D}" type="presOf" srcId="{8394C6ED-9BD1-49C7-BB1E-2B066A4C1AE6}" destId="{465EA76D-0C09-4531-98B6-DEA939575FEC}" srcOrd="1" destOrd="0" presId="urn:microsoft.com/office/officeart/2005/8/layout/vProcess5"/>
    <dgm:cxn modelId="{0EF31069-821E-4AAE-B5D9-0494F3C8477D}" type="presOf" srcId="{314FE693-CDCF-4E62-ADE9-6A5790485E86}" destId="{D8C4C32E-0B73-418E-92F1-33F386E3C09D}" srcOrd="1" destOrd="0" presId="urn:microsoft.com/office/officeart/2005/8/layout/vProcess5"/>
    <dgm:cxn modelId="{D0EAA471-6323-4295-8B74-FDD5C9997E6D}" srcId="{0DCF5AFC-0A06-4282-BBB0-CD57BEA4AEEB}" destId="{1E3A934A-07BB-4090-8E2D-CA4D0339C427}" srcOrd="7" destOrd="0" parTransId="{88DFFEEF-8536-4985-8249-604C1117AD6C}" sibTransId="{FDA197AC-434F-462D-8AAD-0D82F359D8D4}"/>
    <dgm:cxn modelId="{DA6ECD0D-84AD-4549-AFF5-947BEA4A6F0A}" type="presOf" srcId="{14459266-0A08-477E-A14F-34D297E6E17C}" destId="{FE1CD1B5-9835-4F05-961D-9A33B0C1BB3C}" srcOrd="0" destOrd="0" presId="urn:microsoft.com/office/officeart/2005/8/layout/vProcess5"/>
    <dgm:cxn modelId="{FB480833-770F-41A0-8223-04F756042E85}" srcId="{0DCF5AFC-0A06-4282-BBB0-CD57BEA4AEEB}" destId="{E0DB02C8-6650-456E-86C2-50CF31EAFFB4}" srcOrd="5" destOrd="0" parTransId="{FD1AF33A-0B2F-431C-B6DA-BEE6335F99D8}" sibTransId="{D8C2D6FB-D96E-46D8-BCBC-B547C8ACB14F}"/>
    <dgm:cxn modelId="{5B3F7955-0168-405C-9D01-09096394339C}" type="presOf" srcId="{2C25D8E0-C87B-4EFD-95A6-C35EDE94EF4A}" destId="{44D2FD10-122D-488B-8707-B1C4D8616F8D}" srcOrd="0" destOrd="0" presId="urn:microsoft.com/office/officeart/2005/8/layout/vProcess5"/>
    <dgm:cxn modelId="{E0B63C9C-8932-4D37-9440-FB4D13B9F789}" type="presOf" srcId="{AC14DBB2-995A-4360-BCA8-AD451D1501D9}" destId="{CB0F8416-F5B5-4C49-BDDF-1627B490B7D3}" srcOrd="0" destOrd="0" presId="urn:microsoft.com/office/officeart/2005/8/layout/vProcess5"/>
    <dgm:cxn modelId="{A51B0017-7DB2-4A22-A8E2-E414A3C3270D}" type="presOf" srcId="{314FE693-CDCF-4E62-ADE9-6A5790485E86}" destId="{F1223B19-CB95-4F15-97BE-742FB46A3F31}" srcOrd="0" destOrd="0" presId="urn:microsoft.com/office/officeart/2005/8/layout/vProcess5"/>
    <dgm:cxn modelId="{B4A2936C-D928-436F-9FBA-0F13D186AD2B}" srcId="{0DCF5AFC-0A06-4282-BBB0-CD57BEA4AEEB}" destId="{223F38E9-4BF8-4FA1-B3D4-DA36A88EB38E}" srcOrd="3" destOrd="0" parTransId="{FCACC39A-FBEB-4744-9152-16B8D2F9D364}" sibTransId="{4D500D63-51FE-4C38-8B3D-37641EE047E4}"/>
    <dgm:cxn modelId="{DF13079B-AC97-4290-900D-A4481865F702}" type="presOf" srcId="{14459266-0A08-477E-A14F-34D297E6E17C}" destId="{3B93E26D-143A-40F3-96CB-D84B3039A1F3}" srcOrd="1" destOrd="0" presId="urn:microsoft.com/office/officeart/2005/8/layout/vProcess5"/>
    <dgm:cxn modelId="{FC7851CA-031C-4147-B694-1AFD5B60DEB9}" type="presParOf" srcId="{FABA1775-5FD1-4E7E-B8EE-492A0A9D154E}" destId="{0C0FDE19-AE63-46D0-901B-77226A7FD4D8}" srcOrd="0" destOrd="0" presId="urn:microsoft.com/office/officeart/2005/8/layout/vProcess5"/>
    <dgm:cxn modelId="{D339FCE7-93F8-4D1C-8B18-CC1722712E08}" type="presParOf" srcId="{FABA1775-5FD1-4E7E-B8EE-492A0A9D154E}" destId="{F1223B19-CB95-4F15-97BE-742FB46A3F31}" srcOrd="1" destOrd="0" presId="urn:microsoft.com/office/officeart/2005/8/layout/vProcess5"/>
    <dgm:cxn modelId="{0C27733F-E52E-44FF-874E-C87936C5060C}" type="presParOf" srcId="{FABA1775-5FD1-4E7E-B8EE-492A0A9D154E}" destId="{44D2FD10-122D-488B-8707-B1C4D8616F8D}" srcOrd="2" destOrd="0" presId="urn:microsoft.com/office/officeart/2005/8/layout/vProcess5"/>
    <dgm:cxn modelId="{3D4FB1EB-E7EB-42D8-AE0B-A8A02285DFC7}" type="presParOf" srcId="{FABA1775-5FD1-4E7E-B8EE-492A0A9D154E}" destId="{FE1CD1B5-9835-4F05-961D-9A33B0C1BB3C}" srcOrd="3" destOrd="0" presId="urn:microsoft.com/office/officeart/2005/8/layout/vProcess5"/>
    <dgm:cxn modelId="{B14DA68A-F874-460E-85E8-05BC8E47EA59}" type="presParOf" srcId="{FABA1775-5FD1-4E7E-B8EE-492A0A9D154E}" destId="{9D319080-AA1A-4649-9C14-24AF554B2371}" srcOrd="4" destOrd="0" presId="urn:microsoft.com/office/officeart/2005/8/layout/vProcess5"/>
    <dgm:cxn modelId="{4D039D58-177F-4804-89FD-E3C47F29E571}" type="presParOf" srcId="{FABA1775-5FD1-4E7E-B8EE-492A0A9D154E}" destId="{8133CB0A-F7C8-4884-A43F-02BEBD674CD0}" srcOrd="5" destOrd="0" presId="urn:microsoft.com/office/officeart/2005/8/layout/vProcess5"/>
    <dgm:cxn modelId="{71B82794-EB27-4334-9CF2-A1E41E30AE1B}" type="presParOf" srcId="{FABA1775-5FD1-4E7E-B8EE-492A0A9D154E}" destId="{CB0F8416-F5B5-4C49-BDDF-1627B490B7D3}" srcOrd="6" destOrd="0" presId="urn:microsoft.com/office/officeart/2005/8/layout/vProcess5"/>
    <dgm:cxn modelId="{A81B3C51-6C3B-4866-B514-0AB2A16801D8}" type="presParOf" srcId="{FABA1775-5FD1-4E7E-B8EE-492A0A9D154E}" destId="{0FFE7E92-A2C0-46C9-93B7-5EA64EF4A314}" srcOrd="7" destOrd="0" presId="urn:microsoft.com/office/officeart/2005/8/layout/vProcess5"/>
    <dgm:cxn modelId="{9A3EEF8B-4188-485B-BCA8-1458654807EF}" type="presParOf" srcId="{FABA1775-5FD1-4E7E-B8EE-492A0A9D154E}" destId="{7BC6E554-FE47-4417-B7F0-FD378D6F8B1A}" srcOrd="8" destOrd="0" presId="urn:microsoft.com/office/officeart/2005/8/layout/vProcess5"/>
    <dgm:cxn modelId="{A5769CFA-6C68-430D-97E3-FE74A1659C99}" type="presParOf" srcId="{FABA1775-5FD1-4E7E-B8EE-492A0A9D154E}" destId="{99E9B4E1-1E59-460E-AE40-E471667BF008}" srcOrd="9" destOrd="0" presId="urn:microsoft.com/office/officeart/2005/8/layout/vProcess5"/>
    <dgm:cxn modelId="{6B534354-7C2C-487E-A260-ED9124B40D42}" type="presParOf" srcId="{FABA1775-5FD1-4E7E-B8EE-492A0A9D154E}" destId="{D8C4C32E-0B73-418E-92F1-33F386E3C09D}" srcOrd="10" destOrd="0" presId="urn:microsoft.com/office/officeart/2005/8/layout/vProcess5"/>
    <dgm:cxn modelId="{C51F3B5E-984A-4DAE-B092-B2E6B9D00969}" type="presParOf" srcId="{FABA1775-5FD1-4E7E-B8EE-492A0A9D154E}" destId="{75149A26-3BC7-42A7-98AD-C03B434B1AF4}" srcOrd="11" destOrd="0" presId="urn:microsoft.com/office/officeart/2005/8/layout/vProcess5"/>
    <dgm:cxn modelId="{F9459E5F-3DC4-4B44-9B59-1CE0F353F092}" type="presParOf" srcId="{FABA1775-5FD1-4E7E-B8EE-492A0A9D154E}" destId="{3B93E26D-143A-40F3-96CB-D84B3039A1F3}" srcOrd="12" destOrd="0" presId="urn:microsoft.com/office/officeart/2005/8/layout/vProcess5"/>
    <dgm:cxn modelId="{D0E5C654-69A7-47A7-B51F-F2A35442917C}" type="presParOf" srcId="{FABA1775-5FD1-4E7E-B8EE-492A0A9D154E}" destId="{E9CB0D46-89F5-4454-B795-D68A3FC5AA65}" srcOrd="13" destOrd="0" presId="urn:microsoft.com/office/officeart/2005/8/layout/vProcess5"/>
    <dgm:cxn modelId="{CE6D708A-B483-4C4D-921D-2EE3C6F89CB4}" type="presParOf" srcId="{FABA1775-5FD1-4E7E-B8EE-492A0A9D154E}" destId="{465EA76D-0C09-4531-98B6-DEA939575FEC}" srcOrd="14" destOrd="0" presId="urn:microsoft.com/office/officeart/2005/8/layout/vProcess5"/>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38E222-CD09-40AF-A7B3-7F714A4A333F}" type="doc">
      <dgm:prSet loTypeId="urn:microsoft.com/office/officeart/2005/8/layout/arrow2" loCatId="process" qsTypeId="urn:microsoft.com/office/officeart/2005/8/quickstyle/simple1" qsCatId="simple" csTypeId="urn:microsoft.com/office/officeart/2005/8/colors/accent1_2" csCatId="accent1"/>
      <dgm:spPr/>
      <dgm:t>
        <a:bodyPr/>
        <a:lstStyle/>
        <a:p>
          <a:endParaRPr lang="ru-RU"/>
        </a:p>
      </dgm:t>
    </dgm:pt>
    <dgm:pt modelId="{4C434EF3-1B7E-440E-BCA9-7E1AD90CAA9C}">
      <dgm:prSet/>
      <dgm:spPr/>
      <dgm:t>
        <a:bodyPr/>
        <a:lstStyle/>
        <a:p>
          <a:pPr rtl="0"/>
          <a:r>
            <a:rPr lang="ru-RU" b="1" i="1" dirty="0" smtClean="0">
              <a:solidFill>
                <a:srgbClr val="002060"/>
              </a:solidFill>
            </a:rPr>
            <a:t>Смысл  учения </a:t>
          </a:r>
          <a:endParaRPr lang="ru-RU" dirty="0">
            <a:solidFill>
              <a:srgbClr val="002060"/>
            </a:solidFill>
          </a:endParaRPr>
        </a:p>
      </dgm:t>
    </dgm:pt>
    <dgm:pt modelId="{F55FC75C-43A7-4814-8766-1DECE224265F}" type="parTrans" cxnId="{8D19F046-76B5-4065-A235-66AC9FC3149C}">
      <dgm:prSet/>
      <dgm:spPr/>
      <dgm:t>
        <a:bodyPr/>
        <a:lstStyle/>
        <a:p>
          <a:endParaRPr lang="ru-RU"/>
        </a:p>
      </dgm:t>
    </dgm:pt>
    <dgm:pt modelId="{2BB735C7-5D27-40EF-BA83-27B90C133AC8}" type="sibTrans" cxnId="{8D19F046-76B5-4065-A235-66AC9FC3149C}">
      <dgm:prSet/>
      <dgm:spPr/>
      <dgm:t>
        <a:bodyPr/>
        <a:lstStyle/>
        <a:p>
          <a:endParaRPr lang="ru-RU"/>
        </a:p>
      </dgm:t>
    </dgm:pt>
    <dgm:pt modelId="{87AC3FC1-4B08-4CE3-9BD6-2B155F21AB1C}">
      <dgm:prSet/>
      <dgm:spPr/>
      <dgm:t>
        <a:bodyPr/>
        <a:lstStyle/>
        <a:p>
          <a:pPr rtl="0"/>
          <a:r>
            <a:rPr lang="ru-RU" b="1" i="1" dirty="0" smtClean="0">
              <a:solidFill>
                <a:srgbClr val="002060"/>
              </a:solidFill>
            </a:rPr>
            <a:t>Мотив  учения </a:t>
          </a:r>
          <a:endParaRPr lang="ru-RU" b="1" i="1" dirty="0">
            <a:solidFill>
              <a:srgbClr val="002060"/>
            </a:solidFill>
          </a:endParaRPr>
        </a:p>
      </dgm:t>
    </dgm:pt>
    <dgm:pt modelId="{8917A19B-A599-4466-8BD5-849D33905298}" type="parTrans" cxnId="{985EDE65-0BE3-4532-8EFC-4A9849CDF9BA}">
      <dgm:prSet/>
      <dgm:spPr/>
      <dgm:t>
        <a:bodyPr/>
        <a:lstStyle/>
        <a:p>
          <a:endParaRPr lang="ru-RU"/>
        </a:p>
      </dgm:t>
    </dgm:pt>
    <dgm:pt modelId="{412B5F67-D7D1-4B3B-9B10-ED1079140F7B}" type="sibTrans" cxnId="{985EDE65-0BE3-4532-8EFC-4A9849CDF9BA}">
      <dgm:prSet/>
      <dgm:spPr/>
      <dgm:t>
        <a:bodyPr/>
        <a:lstStyle/>
        <a:p>
          <a:endParaRPr lang="ru-RU"/>
        </a:p>
      </dgm:t>
    </dgm:pt>
    <dgm:pt modelId="{8C920273-018E-4046-9FEB-28CF77B974C7}">
      <dgm:prSet/>
      <dgm:spPr/>
      <dgm:t>
        <a:bodyPr/>
        <a:lstStyle/>
        <a:p>
          <a:pPr rtl="0"/>
          <a:r>
            <a:rPr lang="ru-RU" b="1" i="1" dirty="0" smtClean="0">
              <a:solidFill>
                <a:srgbClr val="002060"/>
              </a:solidFill>
            </a:rPr>
            <a:t>Постановка  целей </a:t>
          </a:r>
          <a:endParaRPr lang="ru-RU" b="1" i="1" dirty="0">
            <a:solidFill>
              <a:srgbClr val="002060"/>
            </a:solidFill>
          </a:endParaRPr>
        </a:p>
      </dgm:t>
    </dgm:pt>
    <dgm:pt modelId="{1D55E4E0-FED2-42F3-A4D6-0103FE05CB80}" type="parTrans" cxnId="{3ADDD0FA-A7EB-488D-B819-B75A1BF144D6}">
      <dgm:prSet/>
      <dgm:spPr/>
      <dgm:t>
        <a:bodyPr/>
        <a:lstStyle/>
        <a:p>
          <a:endParaRPr lang="ru-RU"/>
        </a:p>
      </dgm:t>
    </dgm:pt>
    <dgm:pt modelId="{84DB9D20-07CA-4ECF-9926-54CC12E0EF3B}" type="sibTrans" cxnId="{3ADDD0FA-A7EB-488D-B819-B75A1BF144D6}">
      <dgm:prSet/>
      <dgm:spPr/>
      <dgm:t>
        <a:bodyPr/>
        <a:lstStyle/>
        <a:p>
          <a:endParaRPr lang="ru-RU"/>
        </a:p>
      </dgm:t>
    </dgm:pt>
    <dgm:pt modelId="{8DA32318-47AA-445F-A176-96E15695CE58}">
      <dgm:prSet/>
      <dgm:spPr/>
      <dgm:t>
        <a:bodyPr/>
        <a:lstStyle/>
        <a:p>
          <a:pPr rtl="0"/>
          <a:r>
            <a:rPr lang="ru-RU" b="1" i="1" dirty="0" smtClean="0">
              <a:solidFill>
                <a:srgbClr val="002060"/>
              </a:solidFill>
            </a:rPr>
            <a:t>Эмоции</a:t>
          </a:r>
          <a:endParaRPr lang="ru-RU" dirty="0">
            <a:solidFill>
              <a:srgbClr val="002060"/>
            </a:solidFill>
          </a:endParaRPr>
        </a:p>
      </dgm:t>
    </dgm:pt>
    <dgm:pt modelId="{2686E658-4724-43AF-BD87-492E023C3F6D}" type="parTrans" cxnId="{68C80384-8E98-4A16-B270-39FB84091487}">
      <dgm:prSet/>
      <dgm:spPr/>
      <dgm:t>
        <a:bodyPr/>
        <a:lstStyle/>
        <a:p>
          <a:endParaRPr lang="ru-RU"/>
        </a:p>
      </dgm:t>
    </dgm:pt>
    <dgm:pt modelId="{633EA24C-EC49-40C3-B05C-98E418877F5F}" type="sibTrans" cxnId="{68C80384-8E98-4A16-B270-39FB84091487}">
      <dgm:prSet/>
      <dgm:spPr/>
      <dgm:t>
        <a:bodyPr/>
        <a:lstStyle/>
        <a:p>
          <a:endParaRPr lang="ru-RU"/>
        </a:p>
      </dgm:t>
    </dgm:pt>
    <dgm:pt modelId="{0785AC0D-898B-44F0-BF74-2186BACECC56}">
      <dgm:prSet/>
      <dgm:spPr/>
      <dgm:t>
        <a:bodyPr/>
        <a:lstStyle/>
        <a:p>
          <a:pPr rtl="0"/>
          <a:r>
            <a:rPr lang="ru-RU" b="1" i="1" dirty="0" smtClean="0">
              <a:solidFill>
                <a:srgbClr val="002060"/>
              </a:solidFill>
            </a:rPr>
            <a:t>Интересы</a:t>
          </a:r>
          <a:r>
            <a:rPr lang="ru-RU" b="1" i="1" dirty="0" smtClean="0"/>
            <a:t> </a:t>
          </a:r>
          <a:endParaRPr lang="ru-RU" dirty="0"/>
        </a:p>
      </dgm:t>
    </dgm:pt>
    <dgm:pt modelId="{CFDC295C-1156-424D-B370-C7B3AD7123AE}" type="parTrans" cxnId="{F865EE0A-106F-4033-8B96-36C79A54B50D}">
      <dgm:prSet/>
      <dgm:spPr/>
      <dgm:t>
        <a:bodyPr/>
        <a:lstStyle/>
        <a:p>
          <a:endParaRPr lang="ru-RU"/>
        </a:p>
      </dgm:t>
    </dgm:pt>
    <dgm:pt modelId="{184A6B55-9CA0-4184-9CAD-00D1D8643C2A}" type="sibTrans" cxnId="{F865EE0A-106F-4033-8B96-36C79A54B50D}">
      <dgm:prSet/>
      <dgm:spPr/>
      <dgm:t>
        <a:bodyPr/>
        <a:lstStyle/>
        <a:p>
          <a:endParaRPr lang="ru-RU"/>
        </a:p>
      </dgm:t>
    </dgm:pt>
    <dgm:pt modelId="{8049769C-E3DE-4B75-8472-CD401B4C7E3E}" type="pres">
      <dgm:prSet presAssocID="{0938E222-CD09-40AF-A7B3-7F714A4A333F}" presName="arrowDiagram" presStyleCnt="0">
        <dgm:presLayoutVars>
          <dgm:chMax val="5"/>
          <dgm:dir/>
          <dgm:resizeHandles val="exact"/>
        </dgm:presLayoutVars>
      </dgm:prSet>
      <dgm:spPr/>
      <dgm:t>
        <a:bodyPr/>
        <a:lstStyle/>
        <a:p>
          <a:endParaRPr lang="ru-RU"/>
        </a:p>
      </dgm:t>
    </dgm:pt>
    <dgm:pt modelId="{087A3166-40F3-4314-812A-E25E4D37F492}" type="pres">
      <dgm:prSet presAssocID="{0938E222-CD09-40AF-A7B3-7F714A4A333F}" presName="arrow" presStyleLbl="bgShp" presStyleIdx="0" presStyleCnt="1"/>
      <dgm:spPr/>
    </dgm:pt>
    <dgm:pt modelId="{43465D92-5994-41D8-8956-BE7626D67DF7}" type="pres">
      <dgm:prSet presAssocID="{0938E222-CD09-40AF-A7B3-7F714A4A333F}" presName="arrowDiagram5" presStyleCnt="0"/>
      <dgm:spPr/>
    </dgm:pt>
    <dgm:pt modelId="{EF1CF425-23B3-4496-9AB6-2BD5EFD96EEC}" type="pres">
      <dgm:prSet presAssocID="{4C434EF3-1B7E-440E-BCA9-7E1AD90CAA9C}" presName="bullet5a" presStyleLbl="node1" presStyleIdx="0" presStyleCnt="5"/>
      <dgm:spPr/>
    </dgm:pt>
    <dgm:pt modelId="{AD230EB5-65BF-4926-9E15-5078ED65D7E2}" type="pres">
      <dgm:prSet presAssocID="{4C434EF3-1B7E-440E-BCA9-7E1AD90CAA9C}" presName="textBox5a" presStyleLbl="revTx" presStyleIdx="0" presStyleCnt="5">
        <dgm:presLayoutVars>
          <dgm:bulletEnabled val="1"/>
        </dgm:presLayoutVars>
      </dgm:prSet>
      <dgm:spPr/>
      <dgm:t>
        <a:bodyPr/>
        <a:lstStyle/>
        <a:p>
          <a:endParaRPr lang="ru-RU"/>
        </a:p>
      </dgm:t>
    </dgm:pt>
    <dgm:pt modelId="{F47A8AB3-4587-4EED-8748-CD3AB648236E}" type="pres">
      <dgm:prSet presAssocID="{87AC3FC1-4B08-4CE3-9BD6-2B155F21AB1C}" presName="bullet5b" presStyleLbl="node1" presStyleIdx="1" presStyleCnt="5"/>
      <dgm:spPr/>
    </dgm:pt>
    <dgm:pt modelId="{F29B9D36-F08D-4FCC-A527-90F67C133A86}" type="pres">
      <dgm:prSet presAssocID="{87AC3FC1-4B08-4CE3-9BD6-2B155F21AB1C}" presName="textBox5b" presStyleLbl="revTx" presStyleIdx="1" presStyleCnt="5">
        <dgm:presLayoutVars>
          <dgm:bulletEnabled val="1"/>
        </dgm:presLayoutVars>
      </dgm:prSet>
      <dgm:spPr/>
      <dgm:t>
        <a:bodyPr/>
        <a:lstStyle/>
        <a:p>
          <a:endParaRPr lang="ru-RU"/>
        </a:p>
      </dgm:t>
    </dgm:pt>
    <dgm:pt modelId="{2CBC1E5B-4886-4544-BB5B-2FF95DBA0ABB}" type="pres">
      <dgm:prSet presAssocID="{8C920273-018E-4046-9FEB-28CF77B974C7}" presName="bullet5c" presStyleLbl="node1" presStyleIdx="2" presStyleCnt="5"/>
      <dgm:spPr/>
    </dgm:pt>
    <dgm:pt modelId="{FFF024E0-B465-40A0-943C-2CD70F29A838}" type="pres">
      <dgm:prSet presAssocID="{8C920273-018E-4046-9FEB-28CF77B974C7}" presName="textBox5c" presStyleLbl="revTx" presStyleIdx="2" presStyleCnt="5">
        <dgm:presLayoutVars>
          <dgm:bulletEnabled val="1"/>
        </dgm:presLayoutVars>
      </dgm:prSet>
      <dgm:spPr/>
      <dgm:t>
        <a:bodyPr/>
        <a:lstStyle/>
        <a:p>
          <a:endParaRPr lang="ru-RU"/>
        </a:p>
      </dgm:t>
    </dgm:pt>
    <dgm:pt modelId="{1BA9897B-04F3-40E4-8B90-85DE7E43F9A1}" type="pres">
      <dgm:prSet presAssocID="{8DA32318-47AA-445F-A176-96E15695CE58}" presName="bullet5d" presStyleLbl="node1" presStyleIdx="3" presStyleCnt="5"/>
      <dgm:spPr/>
    </dgm:pt>
    <dgm:pt modelId="{E440A3CA-7D7D-4A13-8C1B-40A2ECBF98A4}" type="pres">
      <dgm:prSet presAssocID="{8DA32318-47AA-445F-A176-96E15695CE58}" presName="textBox5d" presStyleLbl="revTx" presStyleIdx="3" presStyleCnt="5">
        <dgm:presLayoutVars>
          <dgm:bulletEnabled val="1"/>
        </dgm:presLayoutVars>
      </dgm:prSet>
      <dgm:spPr/>
      <dgm:t>
        <a:bodyPr/>
        <a:lstStyle/>
        <a:p>
          <a:endParaRPr lang="ru-RU"/>
        </a:p>
      </dgm:t>
    </dgm:pt>
    <dgm:pt modelId="{8E55C993-E627-454D-B02D-ECAC9413A72B}" type="pres">
      <dgm:prSet presAssocID="{0785AC0D-898B-44F0-BF74-2186BACECC56}" presName="bullet5e" presStyleLbl="node1" presStyleIdx="4" presStyleCnt="5"/>
      <dgm:spPr/>
    </dgm:pt>
    <dgm:pt modelId="{CD298E12-16BE-4C8F-834D-C2AB352992DA}" type="pres">
      <dgm:prSet presAssocID="{0785AC0D-898B-44F0-BF74-2186BACECC56}" presName="textBox5e" presStyleLbl="revTx" presStyleIdx="4" presStyleCnt="5">
        <dgm:presLayoutVars>
          <dgm:bulletEnabled val="1"/>
        </dgm:presLayoutVars>
      </dgm:prSet>
      <dgm:spPr/>
      <dgm:t>
        <a:bodyPr/>
        <a:lstStyle/>
        <a:p>
          <a:endParaRPr lang="ru-RU"/>
        </a:p>
      </dgm:t>
    </dgm:pt>
  </dgm:ptLst>
  <dgm:cxnLst>
    <dgm:cxn modelId="{F865EE0A-106F-4033-8B96-36C79A54B50D}" srcId="{0938E222-CD09-40AF-A7B3-7F714A4A333F}" destId="{0785AC0D-898B-44F0-BF74-2186BACECC56}" srcOrd="4" destOrd="0" parTransId="{CFDC295C-1156-424D-B370-C7B3AD7123AE}" sibTransId="{184A6B55-9CA0-4184-9CAD-00D1D8643C2A}"/>
    <dgm:cxn modelId="{F6C91630-3BF5-434D-9960-DCAB24B66F80}" type="presOf" srcId="{8DA32318-47AA-445F-A176-96E15695CE58}" destId="{E440A3CA-7D7D-4A13-8C1B-40A2ECBF98A4}" srcOrd="0" destOrd="0" presId="urn:microsoft.com/office/officeart/2005/8/layout/arrow2"/>
    <dgm:cxn modelId="{68C80384-8E98-4A16-B270-39FB84091487}" srcId="{0938E222-CD09-40AF-A7B3-7F714A4A333F}" destId="{8DA32318-47AA-445F-A176-96E15695CE58}" srcOrd="3" destOrd="0" parTransId="{2686E658-4724-43AF-BD87-492E023C3F6D}" sibTransId="{633EA24C-EC49-40C3-B05C-98E418877F5F}"/>
    <dgm:cxn modelId="{980E5778-95EA-45D4-AAA4-7509780A9AEC}" type="presOf" srcId="{0938E222-CD09-40AF-A7B3-7F714A4A333F}" destId="{8049769C-E3DE-4B75-8472-CD401B4C7E3E}" srcOrd="0" destOrd="0" presId="urn:microsoft.com/office/officeart/2005/8/layout/arrow2"/>
    <dgm:cxn modelId="{3ADDD0FA-A7EB-488D-B819-B75A1BF144D6}" srcId="{0938E222-CD09-40AF-A7B3-7F714A4A333F}" destId="{8C920273-018E-4046-9FEB-28CF77B974C7}" srcOrd="2" destOrd="0" parTransId="{1D55E4E0-FED2-42F3-A4D6-0103FE05CB80}" sibTransId="{84DB9D20-07CA-4ECF-9926-54CC12E0EF3B}"/>
    <dgm:cxn modelId="{985EDE65-0BE3-4532-8EFC-4A9849CDF9BA}" srcId="{0938E222-CD09-40AF-A7B3-7F714A4A333F}" destId="{87AC3FC1-4B08-4CE3-9BD6-2B155F21AB1C}" srcOrd="1" destOrd="0" parTransId="{8917A19B-A599-4466-8BD5-849D33905298}" sibTransId="{412B5F67-D7D1-4B3B-9B10-ED1079140F7B}"/>
    <dgm:cxn modelId="{D5FABD03-4002-4276-8C45-3C0257A8F65E}" type="presOf" srcId="{0785AC0D-898B-44F0-BF74-2186BACECC56}" destId="{CD298E12-16BE-4C8F-834D-C2AB352992DA}" srcOrd="0" destOrd="0" presId="urn:microsoft.com/office/officeart/2005/8/layout/arrow2"/>
    <dgm:cxn modelId="{8D19F046-76B5-4065-A235-66AC9FC3149C}" srcId="{0938E222-CD09-40AF-A7B3-7F714A4A333F}" destId="{4C434EF3-1B7E-440E-BCA9-7E1AD90CAA9C}" srcOrd="0" destOrd="0" parTransId="{F55FC75C-43A7-4814-8766-1DECE224265F}" sibTransId="{2BB735C7-5D27-40EF-BA83-27B90C133AC8}"/>
    <dgm:cxn modelId="{946BA43E-FF89-4433-9DC8-344A4E1CF2B1}" type="presOf" srcId="{87AC3FC1-4B08-4CE3-9BD6-2B155F21AB1C}" destId="{F29B9D36-F08D-4FCC-A527-90F67C133A86}" srcOrd="0" destOrd="0" presId="urn:microsoft.com/office/officeart/2005/8/layout/arrow2"/>
    <dgm:cxn modelId="{836C3AA4-29CD-49E8-8A81-1AB821404E4F}" type="presOf" srcId="{8C920273-018E-4046-9FEB-28CF77B974C7}" destId="{FFF024E0-B465-40A0-943C-2CD70F29A838}" srcOrd="0" destOrd="0" presId="urn:microsoft.com/office/officeart/2005/8/layout/arrow2"/>
    <dgm:cxn modelId="{EECF301B-DE80-421E-A391-7F690B9900FB}" type="presOf" srcId="{4C434EF3-1B7E-440E-BCA9-7E1AD90CAA9C}" destId="{AD230EB5-65BF-4926-9E15-5078ED65D7E2}" srcOrd="0" destOrd="0" presId="urn:microsoft.com/office/officeart/2005/8/layout/arrow2"/>
    <dgm:cxn modelId="{7987BE02-53DF-4352-9E4C-A9AF984F7028}" type="presParOf" srcId="{8049769C-E3DE-4B75-8472-CD401B4C7E3E}" destId="{087A3166-40F3-4314-812A-E25E4D37F492}" srcOrd="0" destOrd="0" presId="urn:microsoft.com/office/officeart/2005/8/layout/arrow2"/>
    <dgm:cxn modelId="{51037DBB-0E36-4FE9-AC0C-37680F64E25A}" type="presParOf" srcId="{8049769C-E3DE-4B75-8472-CD401B4C7E3E}" destId="{43465D92-5994-41D8-8956-BE7626D67DF7}" srcOrd="1" destOrd="0" presId="urn:microsoft.com/office/officeart/2005/8/layout/arrow2"/>
    <dgm:cxn modelId="{3FCFA5BC-B4D8-4BE2-BFAD-BB4D2C09C954}" type="presParOf" srcId="{43465D92-5994-41D8-8956-BE7626D67DF7}" destId="{EF1CF425-23B3-4496-9AB6-2BD5EFD96EEC}" srcOrd="0" destOrd="0" presId="urn:microsoft.com/office/officeart/2005/8/layout/arrow2"/>
    <dgm:cxn modelId="{3E1FA1EB-3A5B-4CE9-9DE0-0E1942931A66}" type="presParOf" srcId="{43465D92-5994-41D8-8956-BE7626D67DF7}" destId="{AD230EB5-65BF-4926-9E15-5078ED65D7E2}" srcOrd="1" destOrd="0" presId="urn:microsoft.com/office/officeart/2005/8/layout/arrow2"/>
    <dgm:cxn modelId="{CF503EA8-A94C-4C80-8F63-759331B7AFDC}" type="presParOf" srcId="{43465D92-5994-41D8-8956-BE7626D67DF7}" destId="{F47A8AB3-4587-4EED-8748-CD3AB648236E}" srcOrd="2" destOrd="0" presId="urn:microsoft.com/office/officeart/2005/8/layout/arrow2"/>
    <dgm:cxn modelId="{2BD7AD7D-3ED9-46C6-B2F8-97A3FA345FAB}" type="presParOf" srcId="{43465D92-5994-41D8-8956-BE7626D67DF7}" destId="{F29B9D36-F08D-4FCC-A527-90F67C133A86}" srcOrd="3" destOrd="0" presId="urn:microsoft.com/office/officeart/2005/8/layout/arrow2"/>
    <dgm:cxn modelId="{C0045252-DB29-49C6-A027-FC1AF965D84D}" type="presParOf" srcId="{43465D92-5994-41D8-8956-BE7626D67DF7}" destId="{2CBC1E5B-4886-4544-BB5B-2FF95DBA0ABB}" srcOrd="4" destOrd="0" presId="urn:microsoft.com/office/officeart/2005/8/layout/arrow2"/>
    <dgm:cxn modelId="{63030540-2380-4F00-84E7-3358C6FF4C92}" type="presParOf" srcId="{43465D92-5994-41D8-8956-BE7626D67DF7}" destId="{FFF024E0-B465-40A0-943C-2CD70F29A838}" srcOrd="5" destOrd="0" presId="urn:microsoft.com/office/officeart/2005/8/layout/arrow2"/>
    <dgm:cxn modelId="{BE1A78E4-3647-4215-ABE2-F78979691FC6}" type="presParOf" srcId="{43465D92-5994-41D8-8956-BE7626D67DF7}" destId="{1BA9897B-04F3-40E4-8B90-85DE7E43F9A1}" srcOrd="6" destOrd="0" presId="urn:microsoft.com/office/officeart/2005/8/layout/arrow2"/>
    <dgm:cxn modelId="{35589D4C-9339-4B66-ABB6-D0402A3C5352}" type="presParOf" srcId="{43465D92-5994-41D8-8956-BE7626D67DF7}" destId="{E440A3CA-7D7D-4A13-8C1B-40A2ECBF98A4}" srcOrd="7" destOrd="0" presId="urn:microsoft.com/office/officeart/2005/8/layout/arrow2"/>
    <dgm:cxn modelId="{9CFF78AC-6C13-4ABF-9C3E-A9F59C89EB45}" type="presParOf" srcId="{43465D92-5994-41D8-8956-BE7626D67DF7}" destId="{8E55C993-E627-454D-B02D-ECAC9413A72B}" srcOrd="8" destOrd="0" presId="urn:microsoft.com/office/officeart/2005/8/layout/arrow2"/>
    <dgm:cxn modelId="{4B7B14E5-791D-43B6-ADE2-D057A1E97C2E}" type="presParOf" srcId="{43465D92-5994-41D8-8956-BE7626D67DF7}" destId="{CD298E12-16BE-4C8F-834D-C2AB352992DA}" srcOrd="9" destOrd="0" presId="urn:microsoft.com/office/officeart/2005/8/layout/arrow2"/>
  </dgm:cxnLst>
  <dgm:bg>
    <a:gradFill>
      <a:gsLst>
        <a:gs pos="0">
          <a:srgbClr val="FF3399"/>
        </a:gs>
        <a:gs pos="25000">
          <a:srgbClr val="FF6633"/>
        </a:gs>
        <a:gs pos="50000">
          <a:srgbClr val="FFFF00"/>
        </a:gs>
        <a:gs pos="75000">
          <a:srgbClr val="01A78F"/>
        </a:gs>
        <a:gs pos="100000">
          <a:srgbClr val="3366FF"/>
        </a:gs>
      </a:gsLst>
      <a:lin ang="5400000" scaled="0"/>
    </a:gra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F5AFC-0A06-4282-BBB0-CD57BEA4AEEB}" type="doc">
      <dgm:prSet loTypeId="urn:microsoft.com/office/officeart/2005/8/layout/vProcess5" loCatId="process" qsTypeId="urn:microsoft.com/office/officeart/2005/8/quickstyle/3d2" qsCatId="3D" csTypeId="urn:microsoft.com/office/officeart/2005/8/colors/colorful1" csCatId="colorful" phldr="1"/>
      <dgm:spPr/>
      <dgm:t>
        <a:bodyPr/>
        <a:lstStyle/>
        <a:p>
          <a:endParaRPr lang="ru-RU"/>
        </a:p>
      </dgm:t>
    </dgm:pt>
    <dgm:pt modelId="{E0DB02C8-6650-456E-86C2-50CF31EAFFB4}">
      <dgm:prSet custT="1"/>
      <dgm:spPr/>
      <dgm:t>
        <a:bodyPr/>
        <a:lstStyle/>
        <a:p>
          <a:pPr algn="ctr" rtl="0"/>
          <a:r>
            <a:rPr lang="ru-RU" sz="2000" b="1" dirty="0" smtClean="0">
              <a:solidFill>
                <a:srgbClr val="002060"/>
              </a:solidFill>
            </a:rPr>
            <a:t>Защита проектов по группам </a:t>
          </a:r>
          <a:endParaRPr lang="ru-RU" sz="2000" b="1" dirty="0">
            <a:solidFill>
              <a:srgbClr val="002060"/>
            </a:solidFill>
          </a:endParaRPr>
        </a:p>
      </dgm:t>
    </dgm:pt>
    <dgm:pt modelId="{FD1AF33A-0B2F-431C-B6DA-BEE6335F99D8}" type="parTrans" cxnId="{FB480833-770F-41A0-8223-04F756042E85}">
      <dgm:prSet/>
      <dgm:spPr/>
      <dgm:t>
        <a:bodyPr/>
        <a:lstStyle/>
        <a:p>
          <a:endParaRPr lang="ru-RU"/>
        </a:p>
      </dgm:t>
    </dgm:pt>
    <dgm:pt modelId="{D8C2D6FB-D96E-46D8-BCBC-B547C8ACB14F}" type="sibTrans" cxnId="{FB480833-770F-41A0-8223-04F756042E85}">
      <dgm:prSet/>
      <dgm:spPr/>
      <dgm:t>
        <a:bodyPr/>
        <a:lstStyle/>
        <a:p>
          <a:endParaRPr lang="ru-RU"/>
        </a:p>
      </dgm:t>
    </dgm:pt>
    <dgm:pt modelId="{E7B5AC46-7D5E-43D3-BC6A-AE3304990F67}">
      <dgm:prSet custT="1"/>
      <dgm:spPr/>
      <dgm:t>
        <a:bodyPr/>
        <a:lstStyle/>
        <a:p>
          <a:pPr algn="ctr" rtl="0"/>
          <a:r>
            <a:rPr lang="ru-RU" sz="2000" b="1" dirty="0" smtClean="0"/>
            <a:t>Принятие решения </a:t>
          </a:r>
          <a:endParaRPr lang="ru-RU" sz="2000" b="1" dirty="0"/>
        </a:p>
      </dgm:t>
    </dgm:pt>
    <dgm:pt modelId="{948F2CD0-DBBE-4B48-A6FE-D12E5DE4F2D0}" type="parTrans" cxnId="{AC654A6F-0147-4055-8330-FCC68EABB432}">
      <dgm:prSet/>
      <dgm:spPr/>
      <dgm:t>
        <a:bodyPr/>
        <a:lstStyle/>
        <a:p>
          <a:endParaRPr lang="ru-RU"/>
        </a:p>
      </dgm:t>
    </dgm:pt>
    <dgm:pt modelId="{D3D2A21D-3B37-4479-A6FD-986DD9507FFE}" type="sibTrans" cxnId="{AC654A6F-0147-4055-8330-FCC68EABB432}">
      <dgm:prSet/>
      <dgm:spPr/>
      <dgm:t>
        <a:bodyPr/>
        <a:lstStyle/>
        <a:p>
          <a:endParaRPr lang="ru-RU"/>
        </a:p>
      </dgm:t>
    </dgm:pt>
    <dgm:pt modelId="{FABA1775-5FD1-4E7E-B8EE-492A0A9D154E}" type="pres">
      <dgm:prSet presAssocID="{0DCF5AFC-0A06-4282-BBB0-CD57BEA4AEEB}" presName="outerComposite" presStyleCnt="0">
        <dgm:presLayoutVars>
          <dgm:chMax val="5"/>
          <dgm:dir/>
          <dgm:resizeHandles val="exact"/>
        </dgm:presLayoutVars>
      </dgm:prSet>
      <dgm:spPr/>
      <dgm:t>
        <a:bodyPr/>
        <a:lstStyle/>
        <a:p>
          <a:endParaRPr lang="ru-RU"/>
        </a:p>
      </dgm:t>
    </dgm:pt>
    <dgm:pt modelId="{0C0FDE19-AE63-46D0-901B-77226A7FD4D8}" type="pres">
      <dgm:prSet presAssocID="{0DCF5AFC-0A06-4282-BBB0-CD57BEA4AEEB}" presName="dummyMaxCanvas" presStyleCnt="0">
        <dgm:presLayoutVars/>
      </dgm:prSet>
      <dgm:spPr/>
    </dgm:pt>
    <dgm:pt modelId="{D8767D5C-485B-4A20-A5D9-751A0E528E3E}" type="pres">
      <dgm:prSet presAssocID="{0DCF5AFC-0A06-4282-BBB0-CD57BEA4AEEB}" presName="TwoNodes_1" presStyleLbl="node1" presStyleIdx="0" presStyleCnt="2" custScaleX="108071" custScaleY="87280" custLinFactNeighborX="5472">
        <dgm:presLayoutVars>
          <dgm:bulletEnabled val="1"/>
        </dgm:presLayoutVars>
      </dgm:prSet>
      <dgm:spPr>
        <a:prstGeom prst="round2DiagRect">
          <a:avLst/>
        </a:prstGeom>
      </dgm:spPr>
      <dgm:t>
        <a:bodyPr/>
        <a:lstStyle/>
        <a:p>
          <a:endParaRPr lang="ru-RU"/>
        </a:p>
      </dgm:t>
    </dgm:pt>
    <dgm:pt modelId="{74984C32-584B-4E4E-AC5B-09357AF19FAA}" type="pres">
      <dgm:prSet presAssocID="{0DCF5AFC-0A06-4282-BBB0-CD57BEA4AEEB}" presName="TwoNodes_2" presStyleLbl="node1" presStyleIdx="1" presStyleCnt="2" custScaleX="99726" custScaleY="109650" custLinFactNeighborX="-4754" custLinFactNeighborY="4825">
        <dgm:presLayoutVars>
          <dgm:bulletEnabled val="1"/>
        </dgm:presLayoutVars>
      </dgm:prSet>
      <dgm:spPr>
        <a:prstGeom prst="round2DiagRect">
          <a:avLst/>
        </a:prstGeom>
      </dgm:spPr>
      <dgm:t>
        <a:bodyPr/>
        <a:lstStyle/>
        <a:p>
          <a:endParaRPr lang="ru-RU"/>
        </a:p>
      </dgm:t>
    </dgm:pt>
    <dgm:pt modelId="{C44A6F89-6BAF-4E4A-9F3F-595F9F009645}" type="pres">
      <dgm:prSet presAssocID="{0DCF5AFC-0A06-4282-BBB0-CD57BEA4AEEB}" presName="TwoConn_1-2" presStyleLbl="fgAccFollowNode1" presStyleIdx="0" presStyleCnt="1" custScaleX="130409" custScaleY="133469" custLinFactNeighborX="97257" custLinFactNeighborY="-16261">
        <dgm:presLayoutVars>
          <dgm:bulletEnabled val="1"/>
        </dgm:presLayoutVars>
      </dgm:prSet>
      <dgm:spPr/>
      <dgm:t>
        <a:bodyPr/>
        <a:lstStyle/>
        <a:p>
          <a:endParaRPr lang="ru-RU"/>
        </a:p>
      </dgm:t>
    </dgm:pt>
    <dgm:pt modelId="{FA1C2B69-F666-4C41-AD65-2F73BC880E27}" type="pres">
      <dgm:prSet presAssocID="{0DCF5AFC-0A06-4282-BBB0-CD57BEA4AEEB}" presName="TwoNodes_1_text" presStyleLbl="node1" presStyleIdx="1" presStyleCnt="2">
        <dgm:presLayoutVars>
          <dgm:bulletEnabled val="1"/>
        </dgm:presLayoutVars>
      </dgm:prSet>
      <dgm:spPr/>
      <dgm:t>
        <a:bodyPr/>
        <a:lstStyle/>
        <a:p>
          <a:endParaRPr lang="ru-RU"/>
        </a:p>
      </dgm:t>
    </dgm:pt>
    <dgm:pt modelId="{24FD978E-45D6-4C31-B938-9228E4696234}" type="pres">
      <dgm:prSet presAssocID="{0DCF5AFC-0A06-4282-BBB0-CD57BEA4AEEB}" presName="TwoNodes_2_text" presStyleLbl="node1" presStyleIdx="1" presStyleCnt="2">
        <dgm:presLayoutVars>
          <dgm:bulletEnabled val="1"/>
        </dgm:presLayoutVars>
      </dgm:prSet>
      <dgm:spPr/>
      <dgm:t>
        <a:bodyPr/>
        <a:lstStyle/>
        <a:p>
          <a:endParaRPr lang="ru-RU"/>
        </a:p>
      </dgm:t>
    </dgm:pt>
  </dgm:ptLst>
  <dgm:cxnLst>
    <dgm:cxn modelId="{4B477AEC-7EAE-499F-AE77-0A48AA23745D}" type="presOf" srcId="{E7B5AC46-7D5E-43D3-BC6A-AE3304990F67}" destId="{24FD978E-45D6-4C31-B938-9228E4696234}" srcOrd="1" destOrd="0" presId="urn:microsoft.com/office/officeart/2005/8/layout/vProcess5"/>
    <dgm:cxn modelId="{FB480833-770F-41A0-8223-04F756042E85}" srcId="{0DCF5AFC-0A06-4282-BBB0-CD57BEA4AEEB}" destId="{E0DB02C8-6650-456E-86C2-50CF31EAFFB4}" srcOrd="0" destOrd="0" parTransId="{FD1AF33A-0B2F-431C-B6DA-BEE6335F99D8}" sibTransId="{D8C2D6FB-D96E-46D8-BCBC-B547C8ACB14F}"/>
    <dgm:cxn modelId="{E9BEED4F-E375-4421-8D46-C06341EE5F32}" type="presOf" srcId="{D8C2D6FB-D96E-46D8-BCBC-B547C8ACB14F}" destId="{C44A6F89-6BAF-4E4A-9F3F-595F9F009645}" srcOrd="0" destOrd="0" presId="urn:microsoft.com/office/officeart/2005/8/layout/vProcess5"/>
    <dgm:cxn modelId="{AB941AD3-EFE1-44ED-B21F-80976A8FA186}" type="presOf" srcId="{E0DB02C8-6650-456E-86C2-50CF31EAFFB4}" destId="{FA1C2B69-F666-4C41-AD65-2F73BC880E27}" srcOrd="1" destOrd="0" presId="urn:microsoft.com/office/officeart/2005/8/layout/vProcess5"/>
    <dgm:cxn modelId="{4E0B87B4-4560-4DB4-847D-ABB1D93BE49C}" type="presOf" srcId="{E0DB02C8-6650-456E-86C2-50CF31EAFFB4}" destId="{D8767D5C-485B-4A20-A5D9-751A0E528E3E}" srcOrd="0" destOrd="0" presId="urn:microsoft.com/office/officeart/2005/8/layout/vProcess5"/>
    <dgm:cxn modelId="{BD477AF8-7DAC-4CDF-A55A-5E057478FF13}" type="presOf" srcId="{E7B5AC46-7D5E-43D3-BC6A-AE3304990F67}" destId="{74984C32-584B-4E4E-AC5B-09357AF19FAA}" srcOrd="0" destOrd="0" presId="urn:microsoft.com/office/officeart/2005/8/layout/vProcess5"/>
    <dgm:cxn modelId="{BD23ACC2-0422-47A3-AD5B-8B39B52CC56C}" type="presOf" srcId="{0DCF5AFC-0A06-4282-BBB0-CD57BEA4AEEB}" destId="{FABA1775-5FD1-4E7E-B8EE-492A0A9D154E}" srcOrd="0" destOrd="0" presId="urn:microsoft.com/office/officeart/2005/8/layout/vProcess5"/>
    <dgm:cxn modelId="{AC654A6F-0147-4055-8330-FCC68EABB432}" srcId="{0DCF5AFC-0A06-4282-BBB0-CD57BEA4AEEB}" destId="{E7B5AC46-7D5E-43D3-BC6A-AE3304990F67}" srcOrd="1" destOrd="0" parTransId="{948F2CD0-DBBE-4B48-A6FE-D12E5DE4F2D0}" sibTransId="{D3D2A21D-3B37-4479-A6FD-986DD9507FFE}"/>
    <dgm:cxn modelId="{78A8A68A-A73D-4D94-9F91-3C8C07733F61}" type="presParOf" srcId="{FABA1775-5FD1-4E7E-B8EE-492A0A9D154E}" destId="{0C0FDE19-AE63-46D0-901B-77226A7FD4D8}" srcOrd="0" destOrd="0" presId="urn:microsoft.com/office/officeart/2005/8/layout/vProcess5"/>
    <dgm:cxn modelId="{4E222EDF-C35D-4A15-95AE-31ACA553C82A}" type="presParOf" srcId="{FABA1775-5FD1-4E7E-B8EE-492A0A9D154E}" destId="{D8767D5C-485B-4A20-A5D9-751A0E528E3E}" srcOrd="1" destOrd="0" presId="urn:microsoft.com/office/officeart/2005/8/layout/vProcess5"/>
    <dgm:cxn modelId="{EDCD4886-9182-43A9-ABCA-BDEC89A8BBBB}" type="presParOf" srcId="{FABA1775-5FD1-4E7E-B8EE-492A0A9D154E}" destId="{74984C32-584B-4E4E-AC5B-09357AF19FAA}" srcOrd="2" destOrd="0" presId="urn:microsoft.com/office/officeart/2005/8/layout/vProcess5"/>
    <dgm:cxn modelId="{A2E91A82-2CE9-4FB8-98BB-274AD8FF2722}" type="presParOf" srcId="{FABA1775-5FD1-4E7E-B8EE-492A0A9D154E}" destId="{C44A6F89-6BAF-4E4A-9F3F-595F9F009645}" srcOrd="3" destOrd="0" presId="urn:microsoft.com/office/officeart/2005/8/layout/vProcess5"/>
    <dgm:cxn modelId="{EF2BAB5C-A7ED-4402-8D3D-85C7ED8AF50C}" type="presParOf" srcId="{FABA1775-5FD1-4E7E-B8EE-492A0A9D154E}" destId="{FA1C2B69-F666-4C41-AD65-2F73BC880E27}" srcOrd="4" destOrd="0" presId="urn:microsoft.com/office/officeart/2005/8/layout/vProcess5"/>
    <dgm:cxn modelId="{5A2403EC-7DF5-459D-A3A4-7BF0CCF690AA}" type="presParOf" srcId="{FABA1775-5FD1-4E7E-B8EE-492A0A9D154E}" destId="{24FD978E-45D6-4C31-B938-9228E4696234}" srcOrd="5" destOrd="0" presId="urn:microsoft.com/office/officeart/2005/8/layout/v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5B9F61-7746-49B7-B672-D2D6C22D1D41}"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ru-RU"/>
        </a:p>
      </dgm:t>
    </dgm:pt>
    <dgm:pt modelId="{A98240F8-B3B7-44D1-9D57-D409F37ACA33}">
      <dgm:prSet custT="1"/>
      <dgm:spPr/>
      <dgm:t>
        <a:bodyPr/>
        <a:lstStyle/>
        <a:p>
          <a:pPr rtl="0"/>
          <a:r>
            <a:rPr lang="ru-RU" sz="3600" b="1" u="sng" dirty="0" smtClean="0">
              <a:latin typeface="Monotype Corsiva" pitchFamily="66" charset="0"/>
            </a:rPr>
            <a:t>Мотив</a:t>
          </a:r>
          <a:r>
            <a:rPr lang="ru-RU" sz="2600" b="1" dirty="0" smtClean="0"/>
            <a:t>  </a:t>
          </a:r>
          <a:r>
            <a:rPr lang="ru-RU" sz="2600" dirty="0" smtClean="0"/>
            <a:t>(от латинского) – приводить в движение, толкать. Это побуждение к деятельности, связанное с удовлетворением потребности человека.</a:t>
          </a:r>
          <a:endParaRPr lang="ru-RU" sz="2600" dirty="0"/>
        </a:p>
      </dgm:t>
    </dgm:pt>
    <dgm:pt modelId="{9C21EC3D-9336-4EFA-9730-0416BC2E7CE7}" type="parTrans" cxnId="{2147E508-F4AE-41AC-B908-5C862695D8BA}">
      <dgm:prSet/>
      <dgm:spPr/>
      <dgm:t>
        <a:bodyPr/>
        <a:lstStyle/>
        <a:p>
          <a:endParaRPr lang="ru-RU"/>
        </a:p>
      </dgm:t>
    </dgm:pt>
    <dgm:pt modelId="{1F636A15-616F-4133-B2B5-4450D3341DAC}" type="sibTrans" cxnId="{2147E508-F4AE-41AC-B908-5C862695D8BA}">
      <dgm:prSet/>
      <dgm:spPr/>
      <dgm:t>
        <a:bodyPr/>
        <a:lstStyle/>
        <a:p>
          <a:endParaRPr lang="ru-RU"/>
        </a:p>
      </dgm:t>
    </dgm:pt>
    <dgm:pt modelId="{9F42D66D-4E71-4DB7-BC9B-B28BF9DCB34E}">
      <dgm:prSet/>
      <dgm:spPr/>
      <dgm:t>
        <a:bodyPr/>
        <a:lstStyle/>
        <a:p>
          <a:pPr rtl="0"/>
          <a:r>
            <a:rPr lang="ru-RU" b="1" u="sng" dirty="0" smtClean="0">
              <a:latin typeface="Monotype Corsiva" pitchFamily="66" charset="0"/>
            </a:rPr>
            <a:t>Мотивация</a:t>
          </a:r>
          <a:r>
            <a:rPr lang="ru-RU" b="1" dirty="0" smtClean="0"/>
            <a:t> </a:t>
          </a:r>
          <a:r>
            <a:rPr lang="ru-RU" dirty="0" smtClean="0"/>
            <a:t>– побуждение, вызывающее активность и определяющее его направленность.</a:t>
          </a:r>
          <a:endParaRPr lang="ru-RU" dirty="0"/>
        </a:p>
      </dgm:t>
    </dgm:pt>
    <dgm:pt modelId="{CE5FDE51-1771-4164-8EB0-78B79DD8C8A4}" type="parTrans" cxnId="{897B8073-BAB0-4776-8444-863639DA0C6A}">
      <dgm:prSet/>
      <dgm:spPr/>
      <dgm:t>
        <a:bodyPr/>
        <a:lstStyle/>
        <a:p>
          <a:endParaRPr lang="ru-RU"/>
        </a:p>
      </dgm:t>
    </dgm:pt>
    <dgm:pt modelId="{1846BD28-8D54-4DCE-A0AA-145A2FC1C164}" type="sibTrans" cxnId="{897B8073-BAB0-4776-8444-863639DA0C6A}">
      <dgm:prSet/>
      <dgm:spPr/>
      <dgm:t>
        <a:bodyPr/>
        <a:lstStyle/>
        <a:p>
          <a:endParaRPr lang="ru-RU"/>
        </a:p>
      </dgm:t>
    </dgm:pt>
    <dgm:pt modelId="{88DF8879-B6B1-44F4-878F-AD995A0B1A9F}" type="pres">
      <dgm:prSet presAssocID="{545B9F61-7746-49B7-B672-D2D6C22D1D41}" presName="Name0" presStyleCnt="0">
        <dgm:presLayoutVars>
          <dgm:chPref val="3"/>
          <dgm:dir/>
          <dgm:animLvl val="lvl"/>
          <dgm:resizeHandles/>
        </dgm:presLayoutVars>
      </dgm:prSet>
      <dgm:spPr/>
      <dgm:t>
        <a:bodyPr/>
        <a:lstStyle/>
        <a:p>
          <a:endParaRPr lang="ru-RU"/>
        </a:p>
      </dgm:t>
    </dgm:pt>
    <dgm:pt modelId="{3C3355C6-A02A-48C8-A5DC-C0C74886CAF4}" type="pres">
      <dgm:prSet presAssocID="{A98240F8-B3B7-44D1-9D57-D409F37ACA33}" presName="horFlow" presStyleCnt="0"/>
      <dgm:spPr/>
    </dgm:pt>
    <dgm:pt modelId="{A213AE01-21C3-4FE1-B880-6C26858EA245}" type="pres">
      <dgm:prSet presAssocID="{A98240F8-B3B7-44D1-9D57-D409F37ACA33}" presName="bigChev" presStyleLbl="node1" presStyleIdx="0" presStyleCnt="2" custScaleX="138098" custScaleY="120713"/>
      <dgm:spPr/>
      <dgm:t>
        <a:bodyPr/>
        <a:lstStyle/>
        <a:p>
          <a:endParaRPr lang="ru-RU"/>
        </a:p>
      </dgm:t>
    </dgm:pt>
    <dgm:pt modelId="{B026858B-01FD-4DDA-B762-69B28E156149}" type="pres">
      <dgm:prSet presAssocID="{A98240F8-B3B7-44D1-9D57-D409F37ACA33}" presName="vSp" presStyleCnt="0"/>
      <dgm:spPr/>
    </dgm:pt>
    <dgm:pt modelId="{D84D0E83-FB7D-4B7D-A72E-4D0444AC65EA}" type="pres">
      <dgm:prSet presAssocID="{9F42D66D-4E71-4DB7-BC9B-B28BF9DCB34E}" presName="horFlow" presStyleCnt="0"/>
      <dgm:spPr/>
    </dgm:pt>
    <dgm:pt modelId="{D03EB9FA-BDAC-4BEC-B26A-AD3957D19506}" type="pres">
      <dgm:prSet presAssocID="{9F42D66D-4E71-4DB7-BC9B-B28BF9DCB34E}" presName="bigChev" presStyleLbl="node1" presStyleIdx="1" presStyleCnt="2" custScaleX="136605"/>
      <dgm:spPr/>
      <dgm:t>
        <a:bodyPr/>
        <a:lstStyle/>
        <a:p>
          <a:endParaRPr lang="ru-RU"/>
        </a:p>
      </dgm:t>
    </dgm:pt>
  </dgm:ptLst>
  <dgm:cxnLst>
    <dgm:cxn modelId="{50789BBB-D561-4585-8E06-A92E36CE57F8}" type="presOf" srcId="{545B9F61-7746-49B7-B672-D2D6C22D1D41}" destId="{88DF8879-B6B1-44F4-878F-AD995A0B1A9F}" srcOrd="0" destOrd="0" presId="urn:microsoft.com/office/officeart/2005/8/layout/lProcess3"/>
    <dgm:cxn modelId="{02FDEBAB-8A06-4A8B-9B41-655CF8272107}" type="presOf" srcId="{A98240F8-B3B7-44D1-9D57-D409F37ACA33}" destId="{A213AE01-21C3-4FE1-B880-6C26858EA245}" srcOrd="0" destOrd="0" presId="urn:microsoft.com/office/officeart/2005/8/layout/lProcess3"/>
    <dgm:cxn modelId="{897B8073-BAB0-4776-8444-863639DA0C6A}" srcId="{545B9F61-7746-49B7-B672-D2D6C22D1D41}" destId="{9F42D66D-4E71-4DB7-BC9B-B28BF9DCB34E}" srcOrd="1" destOrd="0" parTransId="{CE5FDE51-1771-4164-8EB0-78B79DD8C8A4}" sibTransId="{1846BD28-8D54-4DCE-A0AA-145A2FC1C164}"/>
    <dgm:cxn modelId="{2147E508-F4AE-41AC-B908-5C862695D8BA}" srcId="{545B9F61-7746-49B7-B672-D2D6C22D1D41}" destId="{A98240F8-B3B7-44D1-9D57-D409F37ACA33}" srcOrd="0" destOrd="0" parTransId="{9C21EC3D-9336-4EFA-9730-0416BC2E7CE7}" sibTransId="{1F636A15-616F-4133-B2B5-4450D3341DAC}"/>
    <dgm:cxn modelId="{23579409-4D86-4884-9B65-7793A78308D6}" type="presOf" srcId="{9F42D66D-4E71-4DB7-BC9B-B28BF9DCB34E}" destId="{D03EB9FA-BDAC-4BEC-B26A-AD3957D19506}" srcOrd="0" destOrd="0" presId="urn:microsoft.com/office/officeart/2005/8/layout/lProcess3"/>
    <dgm:cxn modelId="{752FC176-B587-4787-8D6A-FE9165F1F97C}" type="presParOf" srcId="{88DF8879-B6B1-44F4-878F-AD995A0B1A9F}" destId="{3C3355C6-A02A-48C8-A5DC-C0C74886CAF4}" srcOrd="0" destOrd="0" presId="urn:microsoft.com/office/officeart/2005/8/layout/lProcess3"/>
    <dgm:cxn modelId="{B894D48F-7EC9-432A-BE12-DFF0D2A07678}" type="presParOf" srcId="{3C3355C6-A02A-48C8-A5DC-C0C74886CAF4}" destId="{A213AE01-21C3-4FE1-B880-6C26858EA245}" srcOrd="0" destOrd="0" presId="urn:microsoft.com/office/officeart/2005/8/layout/lProcess3"/>
    <dgm:cxn modelId="{7611ADF4-0D2B-4719-A792-99F9E74CBC5F}" type="presParOf" srcId="{88DF8879-B6B1-44F4-878F-AD995A0B1A9F}" destId="{B026858B-01FD-4DDA-B762-69B28E156149}" srcOrd="1" destOrd="0" presId="urn:microsoft.com/office/officeart/2005/8/layout/lProcess3"/>
    <dgm:cxn modelId="{2E512640-EE60-49DB-AFC2-2F7C78E0A8DB}" type="presParOf" srcId="{88DF8879-B6B1-44F4-878F-AD995A0B1A9F}" destId="{D84D0E83-FB7D-4B7D-A72E-4D0444AC65EA}" srcOrd="2" destOrd="0" presId="urn:microsoft.com/office/officeart/2005/8/layout/lProcess3"/>
    <dgm:cxn modelId="{B186A53A-614D-4C63-93FF-520352C43C76}" type="presParOf" srcId="{D84D0E83-FB7D-4B7D-A72E-4D0444AC65EA}" destId="{D03EB9FA-BDAC-4BEC-B26A-AD3957D19506}"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E1D3D5-BD64-4C7C-97AE-E760C1FF9962}"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ru-RU"/>
        </a:p>
      </dgm:t>
    </dgm:pt>
    <dgm:pt modelId="{D6826F75-EE76-4116-B3F1-3F9771A192A1}">
      <dgm:prSet custT="1"/>
      <dgm:spPr/>
      <dgm:t>
        <a:bodyPr/>
        <a:lstStyle/>
        <a:p>
          <a:pPr algn="ctr" rtl="0"/>
          <a:r>
            <a:rPr lang="ru-RU" sz="1600" dirty="0" smtClean="0"/>
            <a:t>На </a:t>
          </a:r>
          <a:r>
            <a:rPr lang="ru-RU" sz="1600" b="1" i="1" u="sng" dirty="0" smtClean="0"/>
            <a:t>этапе организации начала урока</a:t>
          </a:r>
          <a:r>
            <a:rPr lang="ru-RU" sz="1600" b="1" i="1" dirty="0" smtClean="0"/>
            <a:t> </a:t>
          </a:r>
          <a:r>
            <a:rPr lang="ru-RU" sz="1600" dirty="0" smtClean="0"/>
            <a:t>доминирует мотив, связанный с созданием обстановки доброжелательности, внимательности учителя к учащимся, доверия, а также включение учащихся в познавательную деятельность. </a:t>
          </a:r>
          <a:endParaRPr lang="ru-RU" sz="1600" dirty="0"/>
        </a:p>
      </dgm:t>
    </dgm:pt>
    <dgm:pt modelId="{E486D3D2-6F4D-408A-8463-205190DA4C68}" type="parTrans" cxnId="{64B56D8C-71B9-4E78-A2F5-C0A040149DC6}">
      <dgm:prSet/>
      <dgm:spPr/>
      <dgm:t>
        <a:bodyPr/>
        <a:lstStyle/>
        <a:p>
          <a:endParaRPr lang="ru-RU"/>
        </a:p>
      </dgm:t>
    </dgm:pt>
    <dgm:pt modelId="{07141FDB-01E6-4CC1-A8E1-AD4D389B73F0}" type="sibTrans" cxnId="{64B56D8C-71B9-4E78-A2F5-C0A040149DC6}">
      <dgm:prSet/>
      <dgm:spPr/>
      <dgm:t>
        <a:bodyPr/>
        <a:lstStyle/>
        <a:p>
          <a:endParaRPr lang="ru-RU"/>
        </a:p>
      </dgm:t>
    </dgm:pt>
    <dgm:pt modelId="{074F7E0C-45C6-4335-B70E-CA5276F630D3}">
      <dgm:prSet custT="1"/>
      <dgm:spPr/>
      <dgm:t>
        <a:bodyPr/>
        <a:lstStyle/>
        <a:p>
          <a:pPr rtl="0"/>
          <a:r>
            <a:rPr lang="ru-RU" sz="1400" dirty="0" smtClean="0"/>
            <a:t>На </a:t>
          </a:r>
          <a:r>
            <a:rPr lang="ru-RU" sz="1400" b="1" i="1" u="sng" dirty="0" smtClean="0"/>
            <a:t>этапах подготовки к активной учебно-педагогической деятельности, на этапе усвоения новых знаний</a:t>
          </a:r>
          <a:r>
            <a:rPr lang="ru-RU" sz="1400" b="1" i="1" dirty="0" smtClean="0"/>
            <a:t> </a:t>
          </a:r>
          <a:r>
            <a:rPr lang="ru-RU" sz="1400" dirty="0" smtClean="0"/>
            <a:t>доминируют мотивы сотрудничества учителя и учащихся, включения школьников в активную познавательную деятельность и привлечение их к оценочной деятельности. Учитель сохраняет атмосферу доброжелательности, эмоционально излагает материал и раскрывает значимость новых знаний. </a:t>
          </a:r>
          <a:endParaRPr lang="ru-RU" sz="1400" dirty="0"/>
        </a:p>
      </dgm:t>
    </dgm:pt>
    <dgm:pt modelId="{75E0C6E8-9E8B-4FE1-AEB8-D97E60836F1E}" type="parTrans" cxnId="{4F2D7A11-9692-43A0-975E-56DFCE505620}">
      <dgm:prSet/>
      <dgm:spPr/>
      <dgm:t>
        <a:bodyPr/>
        <a:lstStyle/>
        <a:p>
          <a:endParaRPr lang="ru-RU"/>
        </a:p>
      </dgm:t>
    </dgm:pt>
    <dgm:pt modelId="{6A74DAA5-C08F-4B0B-B6FC-2C610E64CA12}" type="sibTrans" cxnId="{4F2D7A11-9692-43A0-975E-56DFCE505620}">
      <dgm:prSet/>
      <dgm:spPr/>
      <dgm:t>
        <a:bodyPr/>
        <a:lstStyle/>
        <a:p>
          <a:endParaRPr lang="ru-RU"/>
        </a:p>
      </dgm:t>
    </dgm:pt>
    <dgm:pt modelId="{6FB54386-0012-4398-B021-BD499E60AEF2}">
      <dgm:prSet custT="1"/>
      <dgm:spPr/>
      <dgm:t>
        <a:bodyPr/>
        <a:lstStyle/>
        <a:p>
          <a:pPr rtl="0"/>
          <a:r>
            <a:rPr lang="ru-RU" sz="1800" dirty="0" smtClean="0"/>
            <a:t>На </a:t>
          </a:r>
          <a:r>
            <a:rPr lang="ru-RU" sz="1800" b="1" i="1" u="sng" dirty="0" smtClean="0"/>
            <a:t>этапах первичной проверки понимания учащимися нового учебного материала и закрепления знаний </a:t>
          </a:r>
          <a:r>
            <a:rPr lang="ru-RU" sz="1800" dirty="0" smtClean="0"/>
            <a:t>доминирующим является мотив доверия, умение дать вовремя совет и оказать помощь ученику. </a:t>
          </a:r>
          <a:endParaRPr lang="ru-RU" sz="1800" dirty="0"/>
        </a:p>
      </dgm:t>
    </dgm:pt>
    <dgm:pt modelId="{E3CE3F4C-B33B-4098-9F8B-04DC38B0444F}" type="parTrans" cxnId="{099CC8F7-AD7E-492D-A0CB-C489A7A1CED4}">
      <dgm:prSet/>
      <dgm:spPr/>
      <dgm:t>
        <a:bodyPr/>
        <a:lstStyle/>
        <a:p>
          <a:endParaRPr lang="ru-RU"/>
        </a:p>
      </dgm:t>
    </dgm:pt>
    <dgm:pt modelId="{3F9D639A-DCEB-4E5F-8633-B30555BCA087}" type="sibTrans" cxnId="{099CC8F7-AD7E-492D-A0CB-C489A7A1CED4}">
      <dgm:prSet/>
      <dgm:spPr/>
      <dgm:t>
        <a:bodyPr/>
        <a:lstStyle/>
        <a:p>
          <a:endParaRPr lang="ru-RU"/>
        </a:p>
      </dgm:t>
    </dgm:pt>
    <dgm:pt modelId="{27FFBBF1-FAFD-47F8-B301-E3DFADB04E99}">
      <dgm:prSet custT="1"/>
      <dgm:spPr/>
      <dgm:t>
        <a:bodyPr/>
        <a:lstStyle/>
        <a:p>
          <a:pPr rtl="0"/>
          <a:r>
            <a:rPr lang="ru-RU" sz="1800" dirty="0" smtClean="0"/>
            <a:t>На </a:t>
          </a:r>
          <a:r>
            <a:rPr lang="ru-RU" sz="1800" b="1" i="1" u="sng" dirty="0" smtClean="0"/>
            <a:t>этапе обобщения и систематизации знаний </a:t>
          </a:r>
          <a:r>
            <a:rPr lang="ru-RU" sz="1800" dirty="0" smtClean="0"/>
            <a:t>- атмосфера творчества, сотрудничества, доверия при включении учащихся в активную познавательную деятельность. </a:t>
          </a:r>
          <a:endParaRPr lang="ru-RU" sz="1800" dirty="0"/>
        </a:p>
      </dgm:t>
    </dgm:pt>
    <dgm:pt modelId="{0C107B5D-1822-4949-A444-AF4A42D77EC2}" type="parTrans" cxnId="{9F39DC97-E426-4D50-808E-A70F5FC629AA}">
      <dgm:prSet/>
      <dgm:spPr/>
      <dgm:t>
        <a:bodyPr/>
        <a:lstStyle/>
        <a:p>
          <a:endParaRPr lang="ru-RU"/>
        </a:p>
      </dgm:t>
    </dgm:pt>
    <dgm:pt modelId="{A686CBC3-58EC-4295-94CF-D9AE4A26440E}" type="sibTrans" cxnId="{9F39DC97-E426-4D50-808E-A70F5FC629AA}">
      <dgm:prSet/>
      <dgm:spPr/>
      <dgm:t>
        <a:bodyPr/>
        <a:lstStyle/>
        <a:p>
          <a:endParaRPr lang="ru-RU"/>
        </a:p>
      </dgm:t>
    </dgm:pt>
    <dgm:pt modelId="{B7FB69E8-F3FC-4A62-9EAF-21FEAD66CAEF}">
      <dgm:prSet custT="1"/>
      <dgm:spPr/>
      <dgm:t>
        <a:bodyPr/>
        <a:lstStyle/>
        <a:p>
          <a:pPr rtl="0"/>
          <a:r>
            <a:rPr lang="ru-RU" sz="1800" dirty="0" smtClean="0"/>
            <a:t>На </a:t>
          </a:r>
          <a:r>
            <a:rPr lang="ru-RU" sz="1800" b="1" i="1" u="sng" dirty="0" smtClean="0"/>
            <a:t>этапе обобщения информации о домашнем задании </a:t>
          </a:r>
          <a:r>
            <a:rPr lang="ru-RU" sz="1800" dirty="0" smtClean="0"/>
            <a:t>преобладают мотивы помощи учителя в виде советов. </a:t>
          </a:r>
          <a:endParaRPr lang="ru-RU" sz="1800" dirty="0"/>
        </a:p>
      </dgm:t>
    </dgm:pt>
    <dgm:pt modelId="{B70DF83F-B10A-402B-B1D2-9E208A24FA1A}" type="parTrans" cxnId="{A6ED74E5-986A-4231-951D-9D24C0E5F133}">
      <dgm:prSet/>
      <dgm:spPr/>
      <dgm:t>
        <a:bodyPr/>
        <a:lstStyle/>
        <a:p>
          <a:endParaRPr lang="ru-RU"/>
        </a:p>
      </dgm:t>
    </dgm:pt>
    <dgm:pt modelId="{4F107E77-DB56-4FCD-98EC-E28CBB87B477}" type="sibTrans" cxnId="{A6ED74E5-986A-4231-951D-9D24C0E5F133}">
      <dgm:prSet/>
      <dgm:spPr/>
      <dgm:t>
        <a:bodyPr/>
        <a:lstStyle/>
        <a:p>
          <a:endParaRPr lang="ru-RU"/>
        </a:p>
      </dgm:t>
    </dgm:pt>
    <dgm:pt modelId="{8D3BD455-710C-4AE3-8A4C-8E0581567988}" type="pres">
      <dgm:prSet presAssocID="{5BE1D3D5-BD64-4C7C-97AE-E760C1FF9962}" presName="Name0" presStyleCnt="0">
        <dgm:presLayoutVars>
          <dgm:dir/>
          <dgm:animLvl val="lvl"/>
          <dgm:resizeHandles val="exact"/>
        </dgm:presLayoutVars>
      </dgm:prSet>
      <dgm:spPr/>
      <dgm:t>
        <a:bodyPr/>
        <a:lstStyle/>
        <a:p>
          <a:endParaRPr lang="ru-RU"/>
        </a:p>
      </dgm:t>
    </dgm:pt>
    <dgm:pt modelId="{99E6FFF3-D9AC-4146-B502-1E8CEA6EB339}" type="pres">
      <dgm:prSet presAssocID="{B7FB69E8-F3FC-4A62-9EAF-21FEAD66CAEF}" presName="boxAndChildren" presStyleCnt="0"/>
      <dgm:spPr/>
    </dgm:pt>
    <dgm:pt modelId="{DA4BC46B-8860-4B7F-9B24-DC89E2F14649}" type="pres">
      <dgm:prSet presAssocID="{B7FB69E8-F3FC-4A62-9EAF-21FEAD66CAEF}" presName="parentTextBox" presStyleLbl="node1" presStyleIdx="0" presStyleCnt="5"/>
      <dgm:spPr/>
      <dgm:t>
        <a:bodyPr/>
        <a:lstStyle/>
        <a:p>
          <a:endParaRPr lang="ru-RU"/>
        </a:p>
      </dgm:t>
    </dgm:pt>
    <dgm:pt modelId="{6DA9986E-1585-448E-A54B-EFB539082895}" type="pres">
      <dgm:prSet presAssocID="{A686CBC3-58EC-4295-94CF-D9AE4A26440E}" presName="sp" presStyleCnt="0"/>
      <dgm:spPr/>
    </dgm:pt>
    <dgm:pt modelId="{34B00096-7AA2-4FC0-9E44-BD32EC41D1AA}" type="pres">
      <dgm:prSet presAssocID="{27FFBBF1-FAFD-47F8-B301-E3DFADB04E99}" presName="arrowAndChildren" presStyleCnt="0"/>
      <dgm:spPr/>
    </dgm:pt>
    <dgm:pt modelId="{24E552F9-45AA-48EC-B755-5946BA8C702D}" type="pres">
      <dgm:prSet presAssocID="{27FFBBF1-FAFD-47F8-B301-E3DFADB04E99}" presName="parentTextArrow" presStyleLbl="node1" presStyleIdx="1" presStyleCnt="5"/>
      <dgm:spPr/>
      <dgm:t>
        <a:bodyPr/>
        <a:lstStyle/>
        <a:p>
          <a:endParaRPr lang="ru-RU"/>
        </a:p>
      </dgm:t>
    </dgm:pt>
    <dgm:pt modelId="{7E9793D5-787A-4D6C-BB37-ED6ACB081F66}" type="pres">
      <dgm:prSet presAssocID="{3F9D639A-DCEB-4E5F-8633-B30555BCA087}" presName="sp" presStyleCnt="0"/>
      <dgm:spPr/>
    </dgm:pt>
    <dgm:pt modelId="{BE80F30D-C54C-4928-91C0-6D41B685D268}" type="pres">
      <dgm:prSet presAssocID="{6FB54386-0012-4398-B021-BD499E60AEF2}" presName="arrowAndChildren" presStyleCnt="0"/>
      <dgm:spPr/>
    </dgm:pt>
    <dgm:pt modelId="{9CE90D6C-F8F7-4AC0-A52D-83B949F4EFD7}" type="pres">
      <dgm:prSet presAssocID="{6FB54386-0012-4398-B021-BD499E60AEF2}" presName="parentTextArrow" presStyleLbl="node1" presStyleIdx="2" presStyleCnt="5"/>
      <dgm:spPr/>
      <dgm:t>
        <a:bodyPr/>
        <a:lstStyle/>
        <a:p>
          <a:endParaRPr lang="ru-RU"/>
        </a:p>
      </dgm:t>
    </dgm:pt>
    <dgm:pt modelId="{0DF0FE72-1CD9-4860-86AA-DC292C57151F}" type="pres">
      <dgm:prSet presAssocID="{6A74DAA5-C08F-4B0B-B6FC-2C610E64CA12}" presName="sp" presStyleCnt="0"/>
      <dgm:spPr/>
    </dgm:pt>
    <dgm:pt modelId="{BCBB534E-7A2C-4D93-9738-317C3055E2DB}" type="pres">
      <dgm:prSet presAssocID="{074F7E0C-45C6-4335-B70E-CA5276F630D3}" presName="arrowAndChildren" presStyleCnt="0"/>
      <dgm:spPr/>
    </dgm:pt>
    <dgm:pt modelId="{90DAFD45-020D-4AAE-BBE4-A01D2CB46362}" type="pres">
      <dgm:prSet presAssocID="{074F7E0C-45C6-4335-B70E-CA5276F630D3}" presName="parentTextArrow" presStyleLbl="node1" presStyleIdx="3" presStyleCnt="5"/>
      <dgm:spPr/>
      <dgm:t>
        <a:bodyPr/>
        <a:lstStyle/>
        <a:p>
          <a:endParaRPr lang="ru-RU"/>
        </a:p>
      </dgm:t>
    </dgm:pt>
    <dgm:pt modelId="{EABBB8E4-B804-4C06-8955-C794CFE2A785}" type="pres">
      <dgm:prSet presAssocID="{07141FDB-01E6-4CC1-A8E1-AD4D389B73F0}" presName="sp" presStyleCnt="0"/>
      <dgm:spPr/>
    </dgm:pt>
    <dgm:pt modelId="{971B266F-A58B-42C7-9A1D-B2015C9D7F36}" type="pres">
      <dgm:prSet presAssocID="{D6826F75-EE76-4116-B3F1-3F9771A192A1}" presName="arrowAndChildren" presStyleCnt="0"/>
      <dgm:spPr/>
    </dgm:pt>
    <dgm:pt modelId="{ACDD2A77-A330-4559-839D-7F23AFC94BD9}" type="pres">
      <dgm:prSet presAssocID="{D6826F75-EE76-4116-B3F1-3F9771A192A1}" presName="parentTextArrow" presStyleLbl="node1" presStyleIdx="4" presStyleCnt="5"/>
      <dgm:spPr/>
      <dgm:t>
        <a:bodyPr/>
        <a:lstStyle/>
        <a:p>
          <a:endParaRPr lang="ru-RU"/>
        </a:p>
      </dgm:t>
    </dgm:pt>
  </dgm:ptLst>
  <dgm:cxnLst>
    <dgm:cxn modelId="{4F2D7A11-9692-43A0-975E-56DFCE505620}" srcId="{5BE1D3D5-BD64-4C7C-97AE-E760C1FF9962}" destId="{074F7E0C-45C6-4335-B70E-CA5276F630D3}" srcOrd="1" destOrd="0" parTransId="{75E0C6E8-9E8B-4FE1-AEB8-D97E60836F1E}" sibTransId="{6A74DAA5-C08F-4B0B-B6FC-2C610E64CA12}"/>
    <dgm:cxn modelId="{7EE259EB-62B8-4418-9320-40095868DF60}" type="presOf" srcId="{B7FB69E8-F3FC-4A62-9EAF-21FEAD66CAEF}" destId="{DA4BC46B-8860-4B7F-9B24-DC89E2F14649}" srcOrd="0" destOrd="0" presId="urn:microsoft.com/office/officeart/2005/8/layout/process4"/>
    <dgm:cxn modelId="{9F39DC97-E426-4D50-808E-A70F5FC629AA}" srcId="{5BE1D3D5-BD64-4C7C-97AE-E760C1FF9962}" destId="{27FFBBF1-FAFD-47F8-B301-E3DFADB04E99}" srcOrd="3" destOrd="0" parTransId="{0C107B5D-1822-4949-A444-AF4A42D77EC2}" sibTransId="{A686CBC3-58EC-4295-94CF-D9AE4A26440E}"/>
    <dgm:cxn modelId="{F4AD5E9F-1625-4D2F-B854-14CE6DC201B0}" type="presOf" srcId="{5BE1D3D5-BD64-4C7C-97AE-E760C1FF9962}" destId="{8D3BD455-710C-4AE3-8A4C-8E0581567988}" srcOrd="0" destOrd="0" presId="urn:microsoft.com/office/officeart/2005/8/layout/process4"/>
    <dgm:cxn modelId="{2782FC6F-145B-4CF0-B645-37ABA213D81E}" type="presOf" srcId="{D6826F75-EE76-4116-B3F1-3F9771A192A1}" destId="{ACDD2A77-A330-4559-839D-7F23AFC94BD9}" srcOrd="0" destOrd="0" presId="urn:microsoft.com/office/officeart/2005/8/layout/process4"/>
    <dgm:cxn modelId="{2396629D-259C-43DF-B149-1458B5BB8B2E}" type="presOf" srcId="{27FFBBF1-FAFD-47F8-B301-E3DFADB04E99}" destId="{24E552F9-45AA-48EC-B755-5946BA8C702D}" srcOrd="0" destOrd="0" presId="urn:microsoft.com/office/officeart/2005/8/layout/process4"/>
    <dgm:cxn modelId="{099CC8F7-AD7E-492D-A0CB-C489A7A1CED4}" srcId="{5BE1D3D5-BD64-4C7C-97AE-E760C1FF9962}" destId="{6FB54386-0012-4398-B021-BD499E60AEF2}" srcOrd="2" destOrd="0" parTransId="{E3CE3F4C-B33B-4098-9F8B-04DC38B0444F}" sibTransId="{3F9D639A-DCEB-4E5F-8633-B30555BCA087}"/>
    <dgm:cxn modelId="{64B56D8C-71B9-4E78-A2F5-C0A040149DC6}" srcId="{5BE1D3D5-BD64-4C7C-97AE-E760C1FF9962}" destId="{D6826F75-EE76-4116-B3F1-3F9771A192A1}" srcOrd="0" destOrd="0" parTransId="{E486D3D2-6F4D-408A-8463-205190DA4C68}" sibTransId="{07141FDB-01E6-4CC1-A8E1-AD4D389B73F0}"/>
    <dgm:cxn modelId="{BEDCBF3A-1A61-4F59-98C5-075395BF95D4}" type="presOf" srcId="{6FB54386-0012-4398-B021-BD499E60AEF2}" destId="{9CE90D6C-F8F7-4AC0-A52D-83B949F4EFD7}" srcOrd="0" destOrd="0" presId="urn:microsoft.com/office/officeart/2005/8/layout/process4"/>
    <dgm:cxn modelId="{A6ED74E5-986A-4231-951D-9D24C0E5F133}" srcId="{5BE1D3D5-BD64-4C7C-97AE-E760C1FF9962}" destId="{B7FB69E8-F3FC-4A62-9EAF-21FEAD66CAEF}" srcOrd="4" destOrd="0" parTransId="{B70DF83F-B10A-402B-B1D2-9E208A24FA1A}" sibTransId="{4F107E77-DB56-4FCD-98EC-E28CBB87B477}"/>
    <dgm:cxn modelId="{E8DDE90C-48D1-4A81-ACF1-90AA8C85CE9D}" type="presOf" srcId="{074F7E0C-45C6-4335-B70E-CA5276F630D3}" destId="{90DAFD45-020D-4AAE-BBE4-A01D2CB46362}" srcOrd="0" destOrd="0" presId="urn:microsoft.com/office/officeart/2005/8/layout/process4"/>
    <dgm:cxn modelId="{9728FB11-6998-42D3-A096-D6822D765F09}" type="presParOf" srcId="{8D3BD455-710C-4AE3-8A4C-8E0581567988}" destId="{99E6FFF3-D9AC-4146-B502-1E8CEA6EB339}" srcOrd="0" destOrd="0" presId="urn:microsoft.com/office/officeart/2005/8/layout/process4"/>
    <dgm:cxn modelId="{ED8F30D6-A324-4F4A-8287-50821B5A32E0}" type="presParOf" srcId="{99E6FFF3-D9AC-4146-B502-1E8CEA6EB339}" destId="{DA4BC46B-8860-4B7F-9B24-DC89E2F14649}" srcOrd="0" destOrd="0" presId="urn:microsoft.com/office/officeart/2005/8/layout/process4"/>
    <dgm:cxn modelId="{F7C4A2C1-8AFB-4A2B-B136-4754799C91E0}" type="presParOf" srcId="{8D3BD455-710C-4AE3-8A4C-8E0581567988}" destId="{6DA9986E-1585-448E-A54B-EFB539082895}" srcOrd="1" destOrd="0" presId="urn:microsoft.com/office/officeart/2005/8/layout/process4"/>
    <dgm:cxn modelId="{F53E108F-9577-4470-AEC0-F25BE9B4F95C}" type="presParOf" srcId="{8D3BD455-710C-4AE3-8A4C-8E0581567988}" destId="{34B00096-7AA2-4FC0-9E44-BD32EC41D1AA}" srcOrd="2" destOrd="0" presId="urn:microsoft.com/office/officeart/2005/8/layout/process4"/>
    <dgm:cxn modelId="{29597155-1489-44F6-BBD0-C92E40F224A4}" type="presParOf" srcId="{34B00096-7AA2-4FC0-9E44-BD32EC41D1AA}" destId="{24E552F9-45AA-48EC-B755-5946BA8C702D}" srcOrd="0" destOrd="0" presId="urn:microsoft.com/office/officeart/2005/8/layout/process4"/>
    <dgm:cxn modelId="{35C543B1-66C9-4DDB-AA62-756557503F8F}" type="presParOf" srcId="{8D3BD455-710C-4AE3-8A4C-8E0581567988}" destId="{7E9793D5-787A-4D6C-BB37-ED6ACB081F66}" srcOrd="3" destOrd="0" presId="urn:microsoft.com/office/officeart/2005/8/layout/process4"/>
    <dgm:cxn modelId="{F49AF5AF-2CA7-4A26-9075-E8BCF6478BF6}" type="presParOf" srcId="{8D3BD455-710C-4AE3-8A4C-8E0581567988}" destId="{BE80F30D-C54C-4928-91C0-6D41B685D268}" srcOrd="4" destOrd="0" presId="urn:microsoft.com/office/officeart/2005/8/layout/process4"/>
    <dgm:cxn modelId="{D51DA8FF-329C-484D-BE9F-2D4B2195994B}" type="presParOf" srcId="{BE80F30D-C54C-4928-91C0-6D41B685D268}" destId="{9CE90D6C-F8F7-4AC0-A52D-83B949F4EFD7}" srcOrd="0" destOrd="0" presId="urn:microsoft.com/office/officeart/2005/8/layout/process4"/>
    <dgm:cxn modelId="{5FC9A774-D7E7-4DD0-A39C-6064401A049A}" type="presParOf" srcId="{8D3BD455-710C-4AE3-8A4C-8E0581567988}" destId="{0DF0FE72-1CD9-4860-86AA-DC292C57151F}" srcOrd="5" destOrd="0" presId="urn:microsoft.com/office/officeart/2005/8/layout/process4"/>
    <dgm:cxn modelId="{CFF4CB8D-F856-4216-A2A4-C020D8ED0FAC}" type="presParOf" srcId="{8D3BD455-710C-4AE3-8A4C-8E0581567988}" destId="{BCBB534E-7A2C-4D93-9738-317C3055E2DB}" srcOrd="6" destOrd="0" presId="urn:microsoft.com/office/officeart/2005/8/layout/process4"/>
    <dgm:cxn modelId="{99E96224-7EA9-4E83-BD8C-226E6289ED3A}" type="presParOf" srcId="{BCBB534E-7A2C-4D93-9738-317C3055E2DB}" destId="{90DAFD45-020D-4AAE-BBE4-A01D2CB46362}" srcOrd="0" destOrd="0" presId="urn:microsoft.com/office/officeart/2005/8/layout/process4"/>
    <dgm:cxn modelId="{430FA5E9-95D4-4715-AE3F-D0A6CD6B9465}" type="presParOf" srcId="{8D3BD455-710C-4AE3-8A4C-8E0581567988}" destId="{EABBB8E4-B804-4C06-8955-C794CFE2A785}" srcOrd="7" destOrd="0" presId="urn:microsoft.com/office/officeart/2005/8/layout/process4"/>
    <dgm:cxn modelId="{8F690591-B18E-4735-8C60-BA7BF52F5A79}" type="presParOf" srcId="{8D3BD455-710C-4AE3-8A4C-8E0581567988}" destId="{971B266F-A58B-42C7-9A1D-B2015C9D7F36}" srcOrd="8" destOrd="0" presId="urn:microsoft.com/office/officeart/2005/8/layout/process4"/>
    <dgm:cxn modelId="{3A8FCD33-AEA6-46F3-A3DA-7CB6758678BB}" type="presParOf" srcId="{971B266F-A58B-42C7-9A1D-B2015C9D7F36}" destId="{ACDD2A77-A330-4559-839D-7F23AFC94BD9}"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967350-E3A1-4F3B-8CF9-C45CDA72844D}"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ru-RU"/>
        </a:p>
      </dgm:t>
    </dgm:pt>
    <dgm:pt modelId="{FA595A83-EA7E-4DDC-9BEE-593DC1190C5C}">
      <dgm:prSet/>
      <dgm:spPr/>
      <dgm:t>
        <a:bodyPr/>
        <a:lstStyle/>
        <a:p>
          <a:pPr rtl="0"/>
          <a:r>
            <a:rPr lang="ru-RU" b="1" i="1" dirty="0" smtClean="0">
              <a:solidFill>
                <a:srgbClr val="C00000"/>
              </a:solidFill>
            </a:rPr>
            <a:t>Учебная мотивация определяется целым рядом специфических для этой деятельности факторов:</a:t>
          </a:r>
          <a:endParaRPr lang="ru-RU" dirty="0">
            <a:solidFill>
              <a:srgbClr val="C00000"/>
            </a:solidFill>
          </a:endParaRPr>
        </a:p>
      </dgm:t>
    </dgm:pt>
    <dgm:pt modelId="{155A1898-8F08-4A84-BAE0-D16B6AB21DD7}" type="parTrans" cxnId="{B1516B66-21E5-4821-8F81-F3DD0E8D942F}">
      <dgm:prSet/>
      <dgm:spPr/>
      <dgm:t>
        <a:bodyPr/>
        <a:lstStyle/>
        <a:p>
          <a:endParaRPr lang="ru-RU"/>
        </a:p>
      </dgm:t>
    </dgm:pt>
    <dgm:pt modelId="{54AD62FC-70D7-4293-A3E2-58155DF7F1F6}" type="sibTrans" cxnId="{B1516B66-21E5-4821-8F81-F3DD0E8D942F}">
      <dgm:prSet/>
      <dgm:spPr/>
      <dgm:t>
        <a:bodyPr/>
        <a:lstStyle/>
        <a:p>
          <a:endParaRPr lang="ru-RU"/>
        </a:p>
      </dgm:t>
    </dgm:pt>
    <dgm:pt modelId="{D946915B-C145-48E1-875D-BD23A5D932E8}">
      <dgm:prSet custT="1"/>
      <dgm:spPr/>
      <dgm:t>
        <a:bodyPr/>
        <a:lstStyle/>
        <a:p>
          <a:pPr algn="l" rtl="0"/>
          <a:r>
            <a:rPr lang="ru-RU" sz="1500" b="1" dirty="0" smtClean="0">
              <a:solidFill>
                <a:srgbClr val="FFFF00"/>
              </a:solidFill>
            </a:rPr>
            <a:t>самой образовательной системой, образовательным учреждением, где осуществляется учебная деятельность; </a:t>
          </a:r>
          <a:endParaRPr lang="ru-RU" sz="1500" b="1" dirty="0">
            <a:solidFill>
              <a:srgbClr val="FFFF00"/>
            </a:solidFill>
          </a:endParaRPr>
        </a:p>
      </dgm:t>
    </dgm:pt>
    <dgm:pt modelId="{7B8E34CC-7DE1-4057-8631-0A601384EF18}" type="parTrans" cxnId="{3A0D9427-E51E-4E50-BEF3-DDA50446097B}">
      <dgm:prSet/>
      <dgm:spPr/>
      <dgm:t>
        <a:bodyPr/>
        <a:lstStyle/>
        <a:p>
          <a:endParaRPr lang="ru-RU"/>
        </a:p>
      </dgm:t>
    </dgm:pt>
    <dgm:pt modelId="{AD6067EF-FCBF-4770-B120-3072BD39718D}" type="sibTrans" cxnId="{3A0D9427-E51E-4E50-BEF3-DDA50446097B}">
      <dgm:prSet/>
      <dgm:spPr/>
      <dgm:t>
        <a:bodyPr/>
        <a:lstStyle/>
        <a:p>
          <a:endParaRPr lang="ru-RU"/>
        </a:p>
      </dgm:t>
    </dgm:pt>
    <dgm:pt modelId="{AD167E27-A904-4CE4-96BE-41EFFE7272E8}">
      <dgm:prSet custT="1"/>
      <dgm:spPr/>
      <dgm:t>
        <a:bodyPr/>
        <a:lstStyle/>
        <a:p>
          <a:pPr algn="l" rtl="0"/>
          <a:r>
            <a:rPr lang="ru-RU" sz="1500" b="1" dirty="0" smtClean="0">
              <a:solidFill>
                <a:srgbClr val="FFFF00"/>
              </a:solidFill>
            </a:rPr>
            <a:t>организацией образовательного процесса; </a:t>
          </a:r>
          <a:endParaRPr lang="ru-RU" sz="1500" b="1" dirty="0">
            <a:solidFill>
              <a:srgbClr val="FFFF00"/>
            </a:solidFill>
          </a:endParaRPr>
        </a:p>
      </dgm:t>
    </dgm:pt>
    <dgm:pt modelId="{0EF1428A-AE9F-49E5-BE93-B371BE37E724}" type="parTrans" cxnId="{8F261564-6AAC-4A0F-A596-8ECFBEDB8881}">
      <dgm:prSet/>
      <dgm:spPr/>
      <dgm:t>
        <a:bodyPr/>
        <a:lstStyle/>
        <a:p>
          <a:endParaRPr lang="ru-RU"/>
        </a:p>
      </dgm:t>
    </dgm:pt>
    <dgm:pt modelId="{65718DE6-727A-45E0-BF2C-86A6118FFF3C}" type="sibTrans" cxnId="{8F261564-6AAC-4A0F-A596-8ECFBEDB8881}">
      <dgm:prSet/>
      <dgm:spPr/>
      <dgm:t>
        <a:bodyPr/>
        <a:lstStyle/>
        <a:p>
          <a:endParaRPr lang="ru-RU"/>
        </a:p>
      </dgm:t>
    </dgm:pt>
    <dgm:pt modelId="{431CC0F8-7A67-4BD1-BB7F-1AA03E11B7BF}">
      <dgm:prSet custT="1"/>
      <dgm:spPr/>
      <dgm:t>
        <a:bodyPr/>
        <a:lstStyle/>
        <a:p>
          <a:pPr algn="l" rtl="0"/>
          <a:r>
            <a:rPr lang="ru-RU" sz="1500" b="1" dirty="0" smtClean="0">
              <a:solidFill>
                <a:srgbClr val="FFFF00"/>
              </a:solidFill>
            </a:rPr>
            <a:t>субъектными особенностями обучающегося (возраст, пол, интеллектуальное развитие, способности, уровень притязаний, самооценка, взаимодействие с другими учениками и т. д.); </a:t>
          </a:r>
          <a:endParaRPr lang="ru-RU" sz="1500" b="1" dirty="0">
            <a:solidFill>
              <a:srgbClr val="FFFF00"/>
            </a:solidFill>
          </a:endParaRPr>
        </a:p>
      </dgm:t>
    </dgm:pt>
    <dgm:pt modelId="{B90466C9-0F1C-430B-BD87-8A043D73F0C2}" type="parTrans" cxnId="{A6083AA9-5DFE-42B8-8CF7-698102E1FA62}">
      <dgm:prSet/>
      <dgm:spPr/>
      <dgm:t>
        <a:bodyPr/>
        <a:lstStyle/>
        <a:p>
          <a:endParaRPr lang="ru-RU"/>
        </a:p>
      </dgm:t>
    </dgm:pt>
    <dgm:pt modelId="{9186280A-DE49-424B-8911-50E61A7C5A1F}" type="sibTrans" cxnId="{A6083AA9-5DFE-42B8-8CF7-698102E1FA62}">
      <dgm:prSet/>
      <dgm:spPr/>
      <dgm:t>
        <a:bodyPr/>
        <a:lstStyle/>
        <a:p>
          <a:endParaRPr lang="ru-RU"/>
        </a:p>
      </dgm:t>
    </dgm:pt>
    <dgm:pt modelId="{CF9ED2F2-0AFC-4598-BF19-24855E37BD22}">
      <dgm:prSet custT="1"/>
      <dgm:spPr/>
      <dgm:t>
        <a:bodyPr/>
        <a:lstStyle/>
        <a:p>
          <a:pPr algn="l" rtl="0"/>
          <a:r>
            <a:rPr lang="ru-RU" sz="1500" b="1" dirty="0" smtClean="0">
              <a:solidFill>
                <a:srgbClr val="FFFF00"/>
              </a:solidFill>
            </a:rPr>
            <a:t>субъектными особенностями педагога и, прежде всего системой отношения его к ученику, к делу; </a:t>
          </a:r>
          <a:endParaRPr lang="ru-RU" sz="1500" b="1" dirty="0">
            <a:solidFill>
              <a:srgbClr val="FFFF00"/>
            </a:solidFill>
          </a:endParaRPr>
        </a:p>
      </dgm:t>
    </dgm:pt>
    <dgm:pt modelId="{7DE5C49C-A68E-42A6-8D25-F1E74876D706}" type="parTrans" cxnId="{C5AAE368-7E16-45FC-8F5E-521825B61739}">
      <dgm:prSet/>
      <dgm:spPr/>
      <dgm:t>
        <a:bodyPr/>
        <a:lstStyle/>
        <a:p>
          <a:endParaRPr lang="ru-RU"/>
        </a:p>
      </dgm:t>
    </dgm:pt>
    <dgm:pt modelId="{37F044D2-203F-488E-BDF9-F5B7CE25F842}" type="sibTrans" cxnId="{C5AAE368-7E16-45FC-8F5E-521825B61739}">
      <dgm:prSet/>
      <dgm:spPr/>
      <dgm:t>
        <a:bodyPr/>
        <a:lstStyle/>
        <a:p>
          <a:endParaRPr lang="ru-RU"/>
        </a:p>
      </dgm:t>
    </dgm:pt>
    <dgm:pt modelId="{49BC8B82-6D9D-4C41-8213-AD0AAF57A5A9}">
      <dgm:prSet custT="1"/>
      <dgm:spPr/>
      <dgm:t>
        <a:bodyPr/>
        <a:lstStyle/>
        <a:p>
          <a:pPr algn="l" rtl="0"/>
          <a:r>
            <a:rPr lang="ru-RU" sz="1500" b="1" dirty="0" smtClean="0">
              <a:solidFill>
                <a:srgbClr val="FFFF00"/>
              </a:solidFill>
            </a:rPr>
            <a:t>спецификой учебного предмета.</a:t>
          </a:r>
          <a:endParaRPr lang="ru-RU" sz="1500" b="1" dirty="0">
            <a:solidFill>
              <a:srgbClr val="FFFF00"/>
            </a:solidFill>
          </a:endParaRPr>
        </a:p>
      </dgm:t>
    </dgm:pt>
    <dgm:pt modelId="{56C24F8F-4E6C-4FD8-B6E6-C2EE1F7821C0}" type="parTrans" cxnId="{EE705120-AC9B-4E2D-8556-D1928176CE88}">
      <dgm:prSet/>
      <dgm:spPr/>
      <dgm:t>
        <a:bodyPr/>
        <a:lstStyle/>
        <a:p>
          <a:endParaRPr lang="ru-RU"/>
        </a:p>
      </dgm:t>
    </dgm:pt>
    <dgm:pt modelId="{C2E9510C-B21E-4F5A-8F28-3E7F8B0E6400}" type="sibTrans" cxnId="{EE705120-AC9B-4E2D-8556-D1928176CE88}">
      <dgm:prSet/>
      <dgm:spPr/>
      <dgm:t>
        <a:bodyPr/>
        <a:lstStyle/>
        <a:p>
          <a:endParaRPr lang="ru-RU"/>
        </a:p>
      </dgm:t>
    </dgm:pt>
    <dgm:pt modelId="{48EA0C5D-94B4-4855-A0C0-3E190D7AF9E6}">
      <dgm:prSet/>
      <dgm:spPr/>
      <dgm:t>
        <a:bodyPr/>
        <a:lstStyle/>
        <a:p>
          <a:pPr algn="l" rtl="0"/>
          <a:endParaRPr lang="ru-RU" sz="1400" dirty="0"/>
        </a:p>
      </dgm:t>
    </dgm:pt>
    <dgm:pt modelId="{8CC6E087-0665-40EF-9575-6186743B94DB}" type="sibTrans" cxnId="{AEE2CA8B-DBE9-4280-8E69-8CA0860DD2B4}">
      <dgm:prSet/>
      <dgm:spPr/>
      <dgm:t>
        <a:bodyPr/>
        <a:lstStyle/>
        <a:p>
          <a:endParaRPr lang="ru-RU"/>
        </a:p>
      </dgm:t>
    </dgm:pt>
    <dgm:pt modelId="{C733E2DB-33B8-4C8B-B366-EDC40D63A6A5}" type="parTrans" cxnId="{AEE2CA8B-DBE9-4280-8E69-8CA0860DD2B4}">
      <dgm:prSet/>
      <dgm:spPr/>
      <dgm:t>
        <a:bodyPr/>
        <a:lstStyle/>
        <a:p>
          <a:endParaRPr lang="ru-RU"/>
        </a:p>
      </dgm:t>
    </dgm:pt>
    <dgm:pt modelId="{83481E70-116B-4A9B-8E03-62CF3D4BC3CE}" type="pres">
      <dgm:prSet presAssocID="{09967350-E3A1-4F3B-8CF9-C45CDA72844D}" presName="Name0" presStyleCnt="0">
        <dgm:presLayoutVars>
          <dgm:dir/>
          <dgm:resizeHandles val="exact"/>
        </dgm:presLayoutVars>
      </dgm:prSet>
      <dgm:spPr/>
      <dgm:t>
        <a:bodyPr/>
        <a:lstStyle/>
        <a:p>
          <a:endParaRPr lang="ru-RU"/>
        </a:p>
      </dgm:t>
    </dgm:pt>
    <dgm:pt modelId="{AA9739CA-5FE3-4331-8772-254EBD2CABC4}" type="pres">
      <dgm:prSet presAssocID="{FA595A83-EA7E-4DDC-9BEE-593DC1190C5C}" presName="Name5" presStyleLbl="vennNode1" presStyleIdx="0" presStyleCnt="2">
        <dgm:presLayoutVars>
          <dgm:bulletEnabled val="1"/>
        </dgm:presLayoutVars>
      </dgm:prSet>
      <dgm:spPr/>
      <dgm:t>
        <a:bodyPr/>
        <a:lstStyle/>
        <a:p>
          <a:endParaRPr lang="ru-RU"/>
        </a:p>
      </dgm:t>
    </dgm:pt>
    <dgm:pt modelId="{C9E03AD4-4959-4F78-A678-9B3BBDFA4B4C}" type="pres">
      <dgm:prSet presAssocID="{54AD62FC-70D7-4293-A3E2-58155DF7F1F6}" presName="space" presStyleCnt="0"/>
      <dgm:spPr/>
    </dgm:pt>
    <dgm:pt modelId="{EDA1AF03-79E5-4A23-B82B-7700EBF5AADC}" type="pres">
      <dgm:prSet presAssocID="{48EA0C5D-94B4-4855-A0C0-3E190D7AF9E6}" presName="Name5" presStyleLbl="vennNode1" presStyleIdx="1" presStyleCnt="2" custScaleX="136659" custScaleY="149881">
        <dgm:presLayoutVars>
          <dgm:bulletEnabled val="1"/>
        </dgm:presLayoutVars>
      </dgm:prSet>
      <dgm:spPr/>
      <dgm:t>
        <a:bodyPr/>
        <a:lstStyle/>
        <a:p>
          <a:endParaRPr lang="ru-RU"/>
        </a:p>
      </dgm:t>
    </dgm:pt>
  </dgm:ptLst>
  <dgm:cxnLst>
    <dgm:cxn modelId="{95F3B6A8-E0EC-4CF8-9CA0-5480AF0F58DA}" type="presOf" srcId="{09967350-E3A1-4F3B-8CF9-C45CDA72844D}" destId="{83481E70-116B-4A9B-8E03-62CF3D4BC3CE}" srcOrd="0" destOrd="0" presId="urn:microsoft.com/office/officeart/2005/8/layout/venn3"/>
    <dgm:cxn modelId="{1526C8C3-C5DB-4E45-BE89-8ABC1091F1D1}" type="presOf" srcId="{49BC8B82-6D9D-4C41-8213-AD0AAF57A5A9}" destId="{EDA1AF03-79E5-4A23-B82B-7700EBF5AADC}" srcOrd="0" destOrd="5" presId="urn:microsoft.com/office/officeart/2005/8/layout/venn3"/>
    <dgm:cxn modelId="{AEE2CA8B-DBE9-4280-8E69-8CA0860DD2B4}" srcId="{09967350-E3A1-4F3B-8CF9-C45CDA72844D}" destId="{48EA0C5D-94B4-4855-A0C0-3E190D7AF9E6}" srcOrd="1" destOrd="0" parTransId="{C733E2DB-33B8-4C8B-B366-EDC40D63A6A5}" sibTransId="{8CC6E087-0665-40EF-9575-6186743B94DB}"/>
    <dgm:cxn modelId="{3A0D9427-E51E-4E50-BEF3-DDA50446097B}" srcId="{48EA0C5D-94B4-4855-A0C0-3E190D7AF9E6}" destId="{D946915B-C145-48E1-875D-BD23A5D932E8}" srcOrd="0" destOrd="0" parTransId="{7B8E34CC-7DE1-4057-8631-0A601384EF18}" sibTransId="{AD6067EF-FCBF-4770-B120-3072BD39718D}"/>
    <dgm:cxn modelId="{EE705120-AC9B-4E2D-8556-D1928176CE88}" srcId="{48EA0C5D-94B4-4855-A0C0-3E190D7AF9E6}" destId="{49BC8B82-6D9D-4C41-8213-AD0AAF57A5A9}" srcOrd="4" destOrd="0" parTransId="{56C24F8F-4E6C-4FD8-B6E6-C2EE1F7821C0}" sibTransId="{C2E9510C-B21E-4F5A-8F28-3E7F8B0E6400}"/>
    <dgm:cxn modelId="{FECC686B-B642-4247-A15E-14EE27C57A37}" type="presOf" srcId="{D946915B-C145-48E1-875D-BD23A5D932E8}" destId="{EDA1AF03-79E5-4A23-B82B-7700EBF5AADC}" srcOrd="0" destOrd="1" presId="urn:microsoft.com/office/officeart/2005/8/layout/venn3"/>
    <dgm:cxn modelId="{3E274C63-B69E-428D-97E1-7027DBFD7945}" type="presOf" srcId="{AD167E27-A904-4CE4-96BE-41EFFE7272E8}" destId="{EDA1AF03-79E5-4A23-B82B-7700EBF5AADC}" srcOrd="0" destOrd="2" presId="urn:microsoft.com/office/officeart/2005/8/layout/venn3"/>
    <dgm:cxn modelId="{CF3F1AEC-CA0C-4C04-AD3A-0E7A18507046}" type="presOf" srcId="{FA595A83-EA7E-4DDC-9BEE-593DC1190C5C}" destId="{AA9739CA-5FE3-4331-8772-254EBD2CABC4}" srcOrd="0" destOrd="0" presId="urn:microsoft.com/office/officeart/2005/8/layout/venn3"/>
    <dgm:cxn modelId="{2D7C7F38-1CD9-46C3-9F94-1C2B2A78DD7E}" type="presOf" srcId="{48EA0C5D-94B4-4855-A0C0-3E190D7AF9E6}" destId="{EDA1AF03-79E5-4A23-B82B-7700EBF5AADC}" srcOrd="0" destOrd="0" presId="urn:microsoft.com/office/officeart/2005/8/layout/venn3"/>
    <dgm:cxn modelId="{60CAE238-6ABD-4DF7-844E-1E2642CA1547}" type="presOf" srcId="{431CC0F8-7A67-4BD1-BB7F-1AA03E11B7BF}" destId="{EDA1AF03-79E5-4A23-B82B-7700EBF5AADC}" srcOrd="0" destOrd="3" presId="urn:microsoft.com/office/officeart/2005/8/layout/venn3"/>
    <dgm:cxn modelId="{80EF4DCC-482D-452F-8247-C13BEDEEA365}" type="presOf" srcId="{CF9ED2F2-0AFC-4598-BF19-24855E37BD22}" destId="{EDA1AF03-79E5-4A23-B82B-7700EBF5AADC}" srcOrd="0" destOrd="4" presId="urn:microsoft.com/office/officeart/2005/8/layout/venn3"/>
    <dgm:cxn modelId="{8F261564-6AAC-4A0F-A596-8ECFBEDB8881}" srcId="{48EA0C5D-94B4-4855-A0C0-3E190D7AF9E6}" destId="{AD167E27-A904-4CE4-96BE-41EFFE7272E8}" srcOrd="1" destOrd="0" parTransId="{0EF1428A-AE9F-49E5-BE93-B371BE37E724}" sibTransId="{65718DE6-727A-45E0-BF2C-86A6118FFF3C}"/>
    <dgm:cxn modelId="{B1516B66-21E5-4821-8F81-F3DD0E8D942F}" srcId="{09967350-E3A1-4F3B-8CF9-C45CDA72844D}" destId="{FA595A83-EA7E-4DDC-9BEE-593DC1190C5C}" srcOrd="0" destOrd="0" parTransId="{155A1898-8F08-4A84-BAE0-D16B6AB21DD7}" sibTransId="{54AD62FC-70D7-4293-A3E2-58155DF7F1F6}"/>
    <dgm:cxn modelId="{A6083AA9-5DFE-42B8-8CF7-698102E1FA62}" srcId="{48EA0C5D-94B4-4855-A0C0-3E190D7AF9E6}" destId="{431CC0F8-7A67-4BD1-BB7F-1AA03E11B7BF}" srcOrd="2" destOrd="0" parTransId="{B90466C9-0F1C-430B-BD87-8A043D73F0C2}" sibTransId="{9186280A-DE49-424B-8911-50E61A7C5A1F}"/>
    <dgm:cxn modelId="{C5AAE368-7E16-45FC-8F5E-521825B61739}" srcId="{48EA0C5D-94B4-4855-A0C0-3E190D7AF9E6}" destId="{CF9ED2F2-0AFC-4598-BF19-24855E37BD22}" srcOrd="3" destOrd="0" parTransId="{7DE5C49C-A68E-42A6-8D25-F1E74876D706}" sibTransId="{37F044D2-203F-488E-BDF9-F5B7CE25F842}"/>
    <dgm:cxn modelId="{32455BA1-C1D7-42CA-8AE1-034192D432C0}" type="presParOf" srcId="{83481E70-116B-4A9B-8E03-62CF3D4BC3CE}" destId="{AA9739CA-5FE3-4331-8772-254EBD2CABC4}" srcOrd="0" destOrd="0" presId="urn:microsoft.com/office/officeart/2005/8/layout/venn3"/>
    <dgm:cxn modelId="{81E69FE1-6988-44BC-8380-068568F5F1B0}" type="presParOf" srcId="{83481E70-116B-4A9B-8E03-62CF3D4BC3CE}" destId="{C9E03AD4-4959-4F78-A678-9B3BBDFA4B4C}" srcOrd="1" destOrd="0" presId="urn:microsoft.com/office/officeart/2005/8/layout/venn3"/>
    <dgm:cxn modelId="{3DCF4E1F-51B5-4115-A341-599D071BD533}" type="presParOf" srcId="{83481E70-116B-4A9B-8E03-62CF3D4BC3CE}" destId="{EDA1AF03-79E5-4A23-B82B-7700EBF5AADC}" srcOrd="2" destOrd="0" presId="urn:microsoft.com/office/officeart/2005/8/layout/venn3"/>
  </dgm:cxnLst>
  <dgm:bg>
    <a:solidFill>
      <a:schemeClr val="accent6">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AC3DA9-7502-42A0-BF22-811F4135FFB1}" type="doc">
      <dgm:prSet loTypeId="urn:microsoft.com/office/officeart/2005/8/layout/bProcess4" loCatId="process" qsTypeId="urn:microsoft.com/office/officeart/2005/8/quickstyle/simple1" qsCatId="simple" csTypeId="urn:microsoft.com/office/officeart/2005/8/colors/colorful1" csCatId="colorful"/>
      <dgm:spPr/>
      <dgm:t>
        <a:bodyPr/>
        <a:lstStyle/>
        <a:p>
          <a:endParaRPr lang="ru-RU"/>
        </a:p>
      </dgm:t>
    </dgm:pt>
    <dgm:pt modelId="{EBE14639-8847-47AD-8198-2D29EA298045}">
      <dgm:prSet custT="1"/>
      <dgm:spPr/>
      <dgm:t>
        <a:bodyPr/>
        <a:lstStyle/>
        <a:p>
          <a:pPr rtl="0"/>
          <a:r>
            <a:rPr lang="ru-RU" sz="1400" b="1" dirty="0" smtClean="0">
              <a:solidFill>
                <a:srgbClr val="002060"/>
              </a:solidFill>
            </a:rPr>
            <a:t>1.  У подростков наблюдается «гормональный взрыв» и нечетко сформировано чувство будущего.</a:t>
          </a:r>
          <a:endParaRPr lang="ru-RU" sz="1400" b="1" dirty="0">
            <a:solidFill>
              <a:srgbClr val="002060"/>
            </a:solidFill>
          </a:endParaRPr>
        </a:p>
      </dgm:t>
    </dgm:pt>
    <dgm:pt modelId="{F11AA954-7F8A-4B45-89C8-9E070B9F72A8}" type="parTrans" cxnId="{184B6627-5A24-4D4B-BF6B-299C73144B05}">
      <dgm:prSet/>
      <dgm:spPr/>
      <dgm:t>
        <a:bodyPr/>
        <a:lstStyle/>
        <a:p>
          <a:endParaRPr lang="ru-RU"/>
        </a:p>
      </dgm:t>
    </dgm:pt>
    <dgm:pt modelId="{DA93D05C-A8E4-410B-98D7-B2B5EE473679}" type="sibTrans" cxnId="{184B6627-5A24-4D4B-BF6B-299C73144B05}">
      <dgm:prSet/>
      <dgm:spPr/>
      <dgm:t>
        <a:bodyPr/>
        <a:lstStyle/>
        <a:p>
          <a:endParaRPr lang="ru-RU"/>
        </a:p>
      </dgm:t>
    </dgm:pt>
    <dgm:pt modelId="{47A491C7-AB39-413F-B50F-9D553205DFEB}">
      <dgm:prSet custT="1"/>
      <dgm:spPr/>
      <dgm:t>
        <a:bodyPr/>
        <a:lstStyle/>
        <a:p>
          <a:pPr rtl="0"/>
          <a:r>
            <a:rPr lang="ru-RU" sz="1700" b="1" dirty="0" smtClean="0"/>
            <a:t>2.   Отношение ученика к учителю</a:t>
          </a:r>
          <a:r>
            <a:rPr lang="ru-RU" sz="1700" dirty="0" smtClean="0"/>
            <a:t>.</a:t>
          </a:r>
          <a:endParaRPr lang="ru-RU" sz="1700" dirty="0"/>
        </a:p>
      </dgm:t>
    </dgm:pt>
    <dgm:pt modelId="{85B0D497-8DCB-4320-A2B6-BA24BCC5D194}" type="parTrans" cxnId="{F9CEAE0D-2B71-47A0-A241-FCFD743D7AA4}">
      <dgm:prSet/>
      <dgm:spPr/>
      <dgm:t>
        <a:bodyPr/>
        <a:lstStyle/>
        <a:p>
          <a:endParaRPr lang="ru-RU"/>
        </a:p>
      </dgm:t>
    </dgm:pt>
    <dgm:pt modelId="{63A2D865-5331-438B-A0CB-FF74E53D675B}" type="sibTrans" cxnId="{F9CEAE0D-2B71-47A0-A241-FCFD743D7AA4}">
      <dgm:prSet/>
      <dgm:spPr/>
      <dgm:t>
        <a:bodyPr/>
        <a:lstStyle/>
        <a:p>
          <a:endParaRPr lang="ru-RU"/>
        </a:p>
      </dgm:t>
    </dgm:pt>
    <dgm:pt modelId="{8F253747-DD90-427C-BEDA-EE6DBF80A538}">
      <dgm:prSet custT="1"/>
      <dgm:spPr/>
      <dgm:t>
        <a:bodyPr/>
        <a:lstStyle/>
        <a:p>
          <a:pPr rtl="0"/>
          <a:r>
            <a:rPr lang="ru-RU" sz="1700" b="1" dirty="0" smtClean="0"/>
            <a:t>3.   Отношение учителя к ученику.</a:t>
          </a:r>
          <a:endParaRPr lang="ru-RU" sz="1700" b="1" dirty="0"/>
        </a:p>
      </dgm:t>
    </dgm:pt>
    <dgm:pt modelId="{8633B82B-9412-448A-B2E2-F2DAA92CF474}" type="parTrans" cxnId="{D53DF0EE-BF46-4800-A687-A6FA90609895}">
      <dgm:prSet/>
      <dgm:spPr/>
      <dgm:t>
        <a:bodyPr/>
        <a:lstStyle/>
        <a:p>
          <a:endParaRPr lang="ru-RU"/>
        </a:p>
      </dgm:t>
    </dgm:pt>
    <dgm:pt modelId="{672E001F-E1D7-4307-A02B-5F9166E4BFDF}" type="sibTrans" cxnId="{D53DF0EE-BF46-4800-A687-A6FA90609895}">
      <dgm:prSet/>
      <dgm:spPr/>
      <dgm:t>
        <a:bodyPr/>
        <a:lstStyle/>
        <a:p>
          <a:endParaRPr lang="ru-RU"/>
        </a:p>
      </dgm:t>
    </dgm:pt>
    <dgm:pt modelId="{14CE063D-3ED2-49CF-A86F-9D70C52414FE}">
      <dgm:prSet custT="1"/>
      <dgm:spPr/>
      <dgm:t>
        <a:bodyPr/>
        <a:lstStyle/>
        <a:p>
          <a:pPr rtl="0"/>
          <a:r>
            <a:rPr lang="ru-RU" sz="1300" b="1" dirty="0" smtClean="0"/>
            <a:t>4. У девочек 7 – 8 класса снижена возрастная восприимчивость к учебной деятельности в связи с интенсивным биологическим процессом полового созревания.</a:t>
          </a:r>
          <a:endParaRPr lang="ru-RU" sz="1300" b="1" dirty="0"/>
        </a:p>
      </dgm:t>
    </dgm:pt>
    <dgm:pt modelId="{884A572D-35A1-4C76-AA0A-0F50DF540CAB}" type="parTrans" cxnId="{46D3F148-5CF7-417B-81D5-34F8661526E3}">
      <dgm:prSet/>
      <dgm:spPr/>
      <dgm:t>
        <a:bodyPr/>
        <a:lstStyle/>
        <a:p>
          <a:endParaRPr lang="ru-RU"/>
        </a:p>
      </dgm:t>
    </dgm:pt>
    <dgm:pt modelId="{EEC82C1F-1194-4A45-9267-09D0FC20195E}" type="sibTrans" cxnId="{46D3F148-5CF7-417B-81D5-34F8661526E3}">
      <dgm:prSet/>
      <dgm:spPr/>
      <dgm:t>
        <a:bodyPr/>
        <a:lstStyle/>
        <a:p>
          <a:endParaRPr lang="ru-RU"/>
        </a:p>
      </dgm:t>
    </dgm:pt>
    <dgm:pt modelId="{F49A84D7-DE31-425F-9B9C-25C75896EF2E}">
      <dgm:prSet custT="1"/>
      <dgm:spPr/>
      <dgm:t>
        <a:bodyPr/>
        <a:lstStyle/>
        <a:p>
          <a:pPr rtl="0"/>
          <a:r>
            <a:rPr lang="ru-RU" sz="1700" b="1" dirty="0" smtClean="0"/>
            <a:t>5.   Личная значимость предмета.</a:t>
          </a:r>
          <a:endParaRPr lang="ru-RU" sz="1700" b="1" dirty="0"/>
        </a:p>
      </dgm:t>
    </dgm:pt>
    <dgm:pt modelId="{D1E49246-872B-49F6-95D5-EFE064848F6B}" type="parTrans" cxnId="{0C92B7C0-7FCC-4AC6-8ADF-E8A9CA76EC37}">
      <dgm:prSet/>
      <dgm:spPr/>
      <dgm:t>
        <a:bodyPr/>
        <a:lstStyle/>
        <a:p>
          <a:endParaRPr lang="ru-RU"/>
        </a:p>
      </dgm:t>
    </dgm:pt>
    <dgm:pt modelId="{D2F14D34-C9E2-4E2C-96DC-CE17D43CC015}" type="sibTrans" cxnId="{0C92B7C0-7FCC-4AC6-8ADF-E8A9CA76EC37}">
      <dgm:prSet/>
      <dgm:spPr/>
      <dgm:t>
        <a:bodyPr/>
        <a:lstStyle/>
        <a:p>
          <a:endParaRPr lang="ru-RU"/>
        </a:p>
      </dgm:t>
    </dgm:pt>
    <dgm:pt modelId="{45947498-9D2D-4C8B-B537-61010B4519B9}">
      <dgm:prSet custT="1"/>
      <dgm:spPr/>
      <dgm:t>
        <a:bodyPr/>
        <a:lstStyle/>
        <a:p>
          <a:pPr rtl="0"/>
          <a:r>
            <a:rPr lang="ru-RU" sz="1600" b="1" dirty="0" smtClean="0">
              <a:solidFill>
                <a:srgbClr val="002060"/>
              </a:solidFill>
            </a:rPr>
            <a:t>6.   Умственное развитие ученика.</a:t>
          </a:r>
          <a:endParaRPr lang="ru-RU" sz="1600" b="1" dirty="0">
            <a:solidFill>
              <a:srgbClr val="002060"/>
            </a:solidFill>
          </a:endParaRPr>
        </a:p>
      </dgm:t>
    </dgm:pt>
    <dgm:pt modelId="{89974AF9-5920-41FC-A0A8-E73E46EAECF4}" type="parTrans" cxnId="{DB20675D-6A0F-454D-93EB-16AD957DBBC1}">
      <dgm:prSet/>
      <dgm:spPr/>
      <dgm:t>
        <a:bodyPr/>
        <a:lstStyle/>
        <a:p>
          <a:endParaRPr lang="ru-RU"/>
        </a:p>
      </dgm:t>
    </dgm:pt>
    <dgm:pt modelId="{A947FAAC-BC83-40D1-9915-864F99D667E1}" type="sibTrans" cxnId="{DB20675D-6A0F-454D-93EB-16AD957DBBC1}">
      <dgm:prSet/>
      <dgm:spPr/>
      <dgm:t>
        <a:bodyPr/>
        <a:lstStyle/>
        <a:p>
          <a:endParaRPr lang="ru-RU"/>
        </a:p>
      </dgm:t>
    </dgm:pt>
    <dgm:pt modelId="{D9542FBD-0546-499A-8289-A26FEF85E63E}">
      <dgm:prSet custT="1"/>
      <dgm:spPr/>
      <dgm:t>
        <a:bodyPr/>
        <a:lstStyle/>
        <a:p>
          <a:pPr rtl="0"/>
          <a:r>
            <a:rPr lang="ru-RU" sz="1700" b="1" dirty="0" smtClean="0"/>
            <a:t>7.   Продуктивность учебной деятельности.</a:t>
          </a:r>
          <a:endParaRPr lang="ru-RU" sz="1700" b="1" dirty="0"/>
        </a:p>
      </dgm:t>
    </dgm:pt>
    <dgm:pt modelId="{B1C95D5D-9F19-43A6-A831-4F4B50622832}" type="parTrans" cxnId="{4DE65CF7-C6A4-4860-8BE9-616D2A971292}">
      <dgm:prSet/>
      <dgm:spPr/>
      <dgm:t>
        <a:bodyPr/>
        <a:lstStyle/>
        <a:p>
          <a:endParaRPr lang="ru-RU"/>
        </a:p>
      </dgm:t>
    </dgm:pt>
    <dgm:pt modelId="{95479CF3-1946-4E95-9F9C-712CD30348F2}" type="sibTrans" cxnId="{4DE65CF7-C6A4-4860-8BE9-616D2A971292}">
      <dgm:prSet/>
      <dgm:spPr/>
      <dgm:t>
        <a:bodyPr/>
        <a:lstStyle/>
        <a:p>
          <a:endParaRPr lang="ru-RU"/>
        </a:p>
      </dgm:t>
    </dgm:pt>
    <dgm:pt modelId="{CFEA9DD2-40E0-4C1F-9409-0184E3EB16C1}">
      <dgm:prSet/>
      <dgm:spPr/>
      <dgm:t>
        <a:bodyPr/>
        <a:lstStyle/>
        <a:p>
          <a:pPr rtl="0"/>
          <a:r>
            <a:rPr lang="ru-RU" b="1" dirty="0" smtClean="0"/>
            <a:t>8.   Непонимание цели учения.</a:t>
          </a:r>
          <a:endParaRPr lang="ru-RU" b="1" dirty="0"/>
        </a:p>
      </dgm:t>
    </dgm:pt>
    <dgm:pt modelId="{DE34A7A4-5316-43B7-A963-D86802A82E0F}" type="parTrans" cxnId="{BDBE1FFC-8380-4ACE-A900-8688E45ED660}">
      <dgm:prSet/>
      <dgm:spPr/>
      <dgm:t>
        <a:bodyPr/>
        <a:lstStyle/>
        <a:p>
          <a:endParaRPr lang="ru-RU"/>
        </a:p>
      </dgm:t>
    </dgm:pt>
    <dgm:pt modelId="{A1AB4FF2-8541-44E7-B675-03C2BE5AFBDA}" type="sibTrans" cxnId="{BDBE1FFC-8380-4ACE-A900-8688E45ED660}">
      <dgm:prSet/>
      <dgm:spPr/>
      <dgm:t>
        <a:bodyPr/>
        <a:lstStyle/>
        <a:p>
          <a:endParaRPr lang="ru-RU"/>
        </a:p>
      </dgm:t>
    </dgm:pt>
    <dgm:pt modelId="{41F6B834-1A49-4E3E-9934-152CC7FA9F9C}">
      <dgm:prSet/>
      <dgm:spPr/>
      <dgm:t>
        <a:bodyPr/>
        <a:lstStyle/>
        <a:p>
          <a:pPr rtl="0"/>
          <a:r>
            <a:rPr lang="ru-RU" b="1" dirty="0" smtClean="0"/>
            <a:t>9.   Страх перед школой. </a:t>
          </a:r>
          <a:endParaRPr lang="ru-RU" b="1" dirty="0"/>
        </a:p>
      </dgm:t>
    </dgm:pt>
    <dgm:pt modelId="{9BD912DB-37BD-46DD-8BB0-2911C54D14FB}" type="parTrans" cxnId="{6B8CE37C-B37E-481F-B4A7-A826E71C6A25}">
      <dgm:prSet/>
      <dgm:spPr/>
      <dgm:t>
        <a:bodyPr/>
        <a:lstStyle/>
        <a:p>
          <a:endParaRPr lang="ru-RU"/>
        </a:p>
      </dgm:t>
    </dgm:pt>
    <dgm:pt modelId="{C7348F8B-6D45-47B5-AEE5-86873C594874}" type="sibTrans" cxnId="{6B8CE37C-B37E-481F-B4A7-A826E71C6A25}">
      <dgm:prSet/>
      <dgm:spPr/>
      <dgm:t>
        <a:bodyPr/>
        <a:lstStyle/>
        <a:p>
          <a:endParaRPr lang="ru-RU"/>
        </a:p>
      </dgm:t>
    </dgm:pt>
    <dgm:pt modelId="{BEDD3C5C-3921-4192-92B4-0AA116132F5E}" type="pres">
      <dgm:prSet presAssocID="{48AC3DA9-7502-42A0-BF22-811F4135FFB1}" presName="Name0" presStyleCnt="0">
        <dgm:presLayoutVars>
          <dgm:dir/>
          <dgm:resizeHandles/>
        </dgm:presLayoutVars>
      </dgm:prSet>
      <dgm:spPr/>
      <dgm:t>
        <a:bodyPr/>
        <a:lstStyle/>
        <a:p>
          <a:endParaRPr lang="ru-RU"/>
        </a:p>
      </dgm:t>
    </dgm:pt>
    <dgm:pt modelId="{0415C49E-FBB2-4613-9683-6B9021E6A439}" type="pres">
      <dgm:prSet presAssocID="{EBE14639-8847-47AD-8198-2D29EA298045}" presName="compNode" presStyleCnt="0"/>
      <dgm:spPr/>
    </dgm:pt>
    <dgm:pt modelId="{485ABB16-FD7D-4C3F-9B4B-E1550D78A1E3}" type="pres">
      <dgm:prSet presAssocID="{EBE14639-8847-47AD-8198-2D29EA298045}" presName="dummyConnPt" presStyleCnt="0"/>
      <dgm:spPr/>
    </dgm:pt>
    <dgm:pt modelId="{D218ACD7-85FD-459C-851C-645F6AB7501A}" type="pres">
      <dgm:prSet presAssocID="{EBE14639-8847-47AD-8198-2D29EA298045}" presName="node" presStyleLbl="node1" presStyleIdx="0" presStyleCnt="9">
        <dgm:presLayoutVars>
          <dgm:bulletEnabled val="1"/>
        </dgm:presLayoutVars>
      </dgm:prSet>
      <dgm:spPr/>
      <dgm:t>
        <a:bodyPr/>
        <a:lstStyle/>
        <a:p>
          <a:endParaRPr lang="ru-RU"/>
        </a:p>
      </dgm:t>
    </dgm:pt>
    <dgm:pt modelId="{CA42EE33-6B5E-44C2-B7A5-0A48F08465A8}" type="pres">
      <dgm:prSet presAssocID="{DA93D05C-A8E4-410B-98D7-B2B5EE473679}" presName="sibTrans" presStyleLbl="bgSibTrans2D1" presStyleIdx="0" presStyleCnt="8"/>
      <dgm:spPr/>
      <dgm:t>
        <a:bodyPr/>
        <a:lstStyle/>
        <a:p>
          <a:endParaRPr lang="ru-RU"/>
        </a:p>
      </dgm:t>
    </dgm:pt>
    <dgm:pt modelId="{2D96834C-7547-432E-BF4E-CB817E08131F}" type="pres">
      <dgm:prSet presAssocID="{47A491C7-AB39-413F-B50F-9D553205DFEB}" presName="compNode" presStyleCnt="0"/>
      <dgm:spPr/>
    </dgm:pt>
    <dgm:pt modelId="{26483CB3-2DAF-4CD5-B604-2418BA86572B}" type="pres">
      <dgm:prSet presAssocID="{47A491C7-AB39-413F-B50F-9D553205DFEB}" presName="dummyConnPt" presStyleCnt="0"/>
      <dgm:spPr/>
    </dgm:pt>
    <dgm:pt modelId="{495C7CAE-5782-496B-B4B2-D23B99B62542}" type="pres">
      <dgm:prSet presAssocID="{47A491C7-AB39-413F-B50F-9D553205DFEB}" presName="node" presStyleLbl="node1" presStyleIdx="1" presStyleCnt="9">
        <dgm:presLayoutVars>
          <dgm:bulletEnabled val="1"/>
        </dgm:presLayoutVars>
      </dgm:prSet>
      <dgm:spPr/>
      <dgm:t>
        <a:bodyPr/>
        <a:lstStyle/>
        <a:p>
          <a:endParaRPr lang="ru-RU"/>
        </a:p>
      </dgm:t>
    </dgm:pt>
    <dgm:pt modelId="{7A1A8C26-E96A-4B89-A30B-512405238A26}" type="pres">
      <dgm:prSet presAssocID="{63A2D865-5331-438B-A0CB-FF74E53D675B}" presName="sibTrans" presStyleLbl="bgSibTrans2D1" presStyleIdx="1" presStyleCnt="8"/>
      <dgm:spPr/>
      <dgm:t>
        <a:bodyPr/>
        <a:lstStyle/>
        <a:p>
          <a:endParaRPr lang="ru-RU"/>
        </a:p>
      </dgm:t>
    </dgm:pt>
    <dgm:pt modelId="{F38B13EA-3709-47AE-BEF2-26DEFBE057BE}" type="pres">
      <dgm:prSet presAssocID="{8F253747-DD90-427C-BEDA-EE6DBF80A538}" presName="compNode" presStyleCnt="0"/>
      <dgm:spPr/>
    </dgm:pt>
    <dgm:pt modelId="{A674C09B-279B-47AA-9D1B-90F52B1DD227}" type="pres">
      <dgm:prSet presAssocID="{8F253747-DD90-427C-BEDA-EE6DBF80A538}" presName="dummyConnPt" presStyleCnt="0"/>
      <dgm:spPr/>
    </dgm:pt>
    <dgm:pt modelId="{B8638891-DC58-4D84-922F-51ACB74E963B}" type="pres">
      <dgm:prSet presAssocID="{8F253747-DD90-427C-BEDA-EE6DBF80A538}" presName="node" presStyleLbl="node1" presStyleIdx="2" presStyleCnt="9">
        <dgm:presLayoutVars>
          <dgm:bulletEnabled val="1"/>
        </dgm:presLayoutVars>
      </dgm:prSet>
      <dgm:spPr/>
      <dgm:t>
        <a:bodyPr/>
        <a:lstStyle/>
        <a:p>
          <a:endParaRPr lang="ru-RU"/>
        </a:p>
      </dgm:t>
    </dgm:pt>
    <dgm:pt modelId="{64B346AF-64AF-4DD8-ACB6-C1C964CE200F}" type="pres">
      <dgm:prSet presAssocID="{672E001F-E1D7-4307-A02B-5F9166E4BFDF}" presName="sibTrans" presStyleLbl="bgSibTrans2D1" presStyleIdx="2" presStyleCnt="8"/>
      <dgm:spPr/>
      <dgm:t>
        <a:bodyPr/>
        <a:lstStyle/>
        <a:p>
          <a:endParaRPr lang="ru-RU"/>
        </a:p>
      </dgm:t>
    </dgm:pt>
    <dgm:pt modelId="{343E1AA4-F8E4-457C-BE99-E2FCADA3E011}" type="pres">
      <dgm:prSet presAssocID="{14CE063D-3ED2-49CF-A86F-9D70C52414FE}" presName="compNode" presStyleCnt="0"/>
      <dgm:spPr/>
    </dgm:pt>
    <dgm:pt modelId="{438FEF76-BBA6-494F-ADB8-66F721EBEA13}" type="pres">
      <dgm:prSet presAssocID="{14CE063D-3ED2-49CF-A86F-9D70C52414FE}" presName="dummyConnPt" presStyleCnt="0"/>
      <dgm:spPr/>
    </dgm:pt>
    <dgm:pt modelId="{91CD1B20-A229-45AA-94B9-DC429CDFFBB7}" type="pres">
      <dgm:prSet presAssocID="{14CE063D-3ED2-49CF-A86F-9D70C52414FE}" presName="node" presStyleLbl="node1" presStyleIdx="3" presStyleCnt="9">
        <dgm:presLayoutVars>
          <dgm:bulletEnabled val="1"/>
        </dgm:presLayoutVars>
      </dgm:prSet>
      <dgm:spPr/>
      <dgm:t>
        <a:bodyPr/>
        <a:lstStyle/>
        <a:p>
          <a:endParaRPr lang="ru-RU"/>
        </a:p>
      </dgm:t>
    </dgm:pt>
    <dgm:pt modelId="{972755FF-A0B7-4618-A810-51DA2364E93E}" type="pres">
      <dgm:prSet presAssocID="{EEC82C1F-1194-4A45-9267-09D0FC20195E}" presName="sibTrans" presStyleLbl="bgSibTrans2D1" presStyleIdx="3" presStyleCnt="8"/>
      <dgm:spPr/>
      <dgm:t>
        <a:bodyPr/>
        <a:lstStyle/>
        <a:p>
          <a:endParaRPr lang="ru-RU"/>
        </a:p>
      </dgm:t>
    </dgm:pt>
    <dgm:pt modelId="{7E3B195C-964C-4E63-B155-BCA1C85C44D0}" type="pres">
      <dgm:prSet presAssocID="{F49A84D7-DE31-425F-9B9C-25C75896EF2E}" presName="compNode" presStyleCnt="0"/>
      <dgm:spPr/>
    </dgm:pt>
    <dgm:pt modelId="{1A13B76C-D6BA-4840-8744-BCB075C6592C}" type="pres">
      <dgm:prSet presAssocID="{F49A84D7-DE31-425F-9B9C-25C75896EF2E}" presName="dummyConnPt" presStyleCnt="0"/>
      <dgm:spPr/>
    </dgm:pt>
    <dgm:pt modelId="{49F96185-8161-4745-B7BD-9AB343789DA7}" type="pres">
      <dgm:prSet presAssocID="{F49A84D7-DE31-425F-9B9C-25C75896EF2E}" presName="node" presStyleLbl="node1" presStyleIdx="4" presStyleCnt="9">
        <dgm:presLayoutVars>
          <dgm:bulletEnabled val="1"/>
        </dgm:presLayoutVars>
      </dgm:prSet>
      <dgm:spPr/>
      <dgm:t>
        <a:bodyPr/>
        <a:lstStyle/>
        <a:p>
          <a:endParaRPr lang="ru-RU"/>
        </a:p>
      </dgm:t>
    </dgm:pt>
    <dgm:pt modelId="{8785F3D5-ECB6-41EB-93CD-FBF679311452}" type="pres">
      <dgm:prSet presAssocID="{D2F14D34-C9E2-4E2C-96DC-CE17D43CC015}" presName="sibTrans" presStyleLbl="bgSibTrans2D1" presStyleIdx="4" presStyleCnt="8"/>
      <dgm:spPr/>
      <dgm:t>
        <a:bodyPr/>
        <a:lstStyle/>
        <a:p>
          <a:endParaRPr lang="ru-RU"/>
        </a:p>
      </dgm:t>
    </dgm:pt>
    <dgm:pt modelId="{1A90B671-B4AF-4758-ADC0-796E39265A57}" type="pres">
      <dgm:prSet presAssocID="{45947498-9D2D-4C8B-B537-61010B4519B9}" presName="compNode" presStyleCnt="0"/>
      <dgm:spPr/>
    </dgm:pt>
    <dgm:pt modelId="{B98E76E5-FA11-44B3-86CC-83790A46867C}" type="pres">
      <dgm:prSet presAssocID="{45947498-9D2D-4C8B-B537-61010B4519B9}" presName="dummyConnPt" presStyleCnt="0"/>
      <dgm:spPr/>
    </dgm:pt>
    <dgm:pt modelId="{F7185E89-4596-4365-8DDE-19C5EA1AFFEE}" type="pres">
      <dgm:prSet presAssocID="{45947498-9D2D-4C8B-B537-61010B4519B9}" presName="node" presStyleLbl="node1" presStyleIdx="5" presStyleCnt="9">
        <dgm:presLayoutVars>
          <dgm:bulletEnabled val="1"/>
        </dgm:presLayoutVars>
      </dgm:prSet>
      <dgm:spPr/>
      <dgm:t>
        <a:bodyPr/>
        <a:lstStyle/>
        <a:p>
          <a:endParaRPr lang="ru-RU"/>
        </a:p>
      </dgm:t>
    </dgm:pt>
    <dgm:pt modelId="{B35D3F90-9AEA-45DF-A0B8-626C9D0DA28D}" type="pres">
      <dgm:prSet presAssocID="{A947FAAC-BC83-40D1-9915-864F99D667E1}" presName="sibTrans" presStyleLbl="bgSibTrans2D1" presStyleIdx="5" presStyleCnt="8"/>
      <dgm:spPr/>
      <dgm:t>
        <a:bodyPr/>
        <a:lstStyle/>
        <a:p>
          <a:endParaRPr lang="ru-RU"/>
        </a:p>
      </dgm:t>
    </dgm:pt>
    <dgm:pt modelId="{DFDC5950-452C-4D5D-BBBB-587060FF21C4}" type="pres">
      <dgm:prSet presAssocID="{D9542FBD-0546-499A-8289-A26FEF85E63E}" presName="compNode" presStyleCnt="0"/>
      <dgm:spPr/>
    </dgm:pt>
    <dgm:pt modelId="{20A16D32-2629-469D-95E2-FAA8C6362ECF}" type="pres">
      <dgm:prSet presAssocID="{D9542FBD-0546-499A-8289-A26FEF85E63E}" presName="dummyConnPt" presStyleCnt="0"/>
      <dgm:spPr/>
    </dgm:pt>
    <dgm:pt modelId="{EB80DFFB-ED00-468E-9A0F-62C8FF5CC24D}" type="pres">
      <dgm:prSet presAssocID="{D9542FBD-0546-499A-8289-A26FEF85E63E}" presName="node" presStyleLbl="node1" presStyleIdx="6" presStyleCnt="9">
        <dgm:presLayoutVars>
          <dgm:bulletEnabled val="1"/>
        </dgm:presLayoutVars>
      </dgm:prSet>
      <dgm:spPr/>
      <dgm:t>
        <a:bodyPr/>
        <a:lstStyle/>
        <a:p>
          <a:endParaRPr lang="ru-RU"/>
        </a:p>
      </dgm:t>
    </dgm:pt>
    <dgm:pt modelId="{EA3048BF-57BE-407F-8D0A-19B76298E429}" type="pres">
      <dgm:prSet presAssocID="{95479CF3-1946-4E95-9F9C-712CD30348F2}" presName="sibTrans" presStyleLbl="bgSibTrans2D1" presStyleIdx="6" presStyleCnt="8"/>
      <dgm:spPr/>
      <dgm:t>
        <a:bodyPr/>
        <a:lstStyle/>
        <a:p>
          <a:endParaRPr lang="ru-RU"/>
        </a:p>
      </dgm:t>
    </dgm:pt>
    <dgm:pt modelId="{11C3F9B8-0E5E-4166-B9B8-49DC247C8C80}" type="pres">
      <dgm:prSet presAssocID="{CFEA9DD2-40E0-4C1F-9409-0184E3EB16C1}" presName="compNode" presStyleCnt="0"/>
      <dgm:spPr/>
    </dgm:pt>
    <dgm:pt modelId="{E213A772-D5EB-4AA2-A6CA-26196F80810B}" type="pres">
      <dgm:prSet presAssocID="{CFEA9DD2-40E0-4C1F-9409-0184E3EB16C1}" presName="dummyConnPt" presStyleCnt="0"/>
      <dgm:spPr/>
    </dgm:pt>
    <dgm:pt modelId="{8A0B65A1-49C0-4BF9-AE70-AE2E81DC7199}" type="pres">
      <dgm:prSet presAssocID="{CFEA9DD2-40E0-4C1F-9409-0184E3EB16C1}" presName="node" presStyleLbl="node1" presStyleIdx="7" presStyleCnt="9">
        <dgm:presLayoutVars>
          <dgm:bulletEnabled val="1"/>
        </dgm:presLayoutVars>
      </dgm:prSet>
      <dgm:spPr/>
      <dgm:t>
        <a:bodyPr/>
        <a:lstStyle/>
        <a:p>
          <a:endParaRPr lang="ru-RU"/>
        </a:p>
      </dgm:t>
    </dgm:pt>
    <dgm:pt modelId="{AD463B02-D78F-40F3-A2CB-0A76B008DBDF}" type="pres">
      <dgm:prSet presAssocID="{A1AB4FF2-8541-44E7-B675-03C2BE5AFBDA}" presName="sibTrans" presStyleLbl="bgSibTrans2D1" presStyleIdx="7" presStyleCnt="8"/>
      <dgm:spPr/>
      <dgm:t>
        <a:bodyPr/>
        <a:lstStyle/>
        <a:p>
          <a:endParaRPr lang="ru-RU"/>
        </a:p>
      </dgm:t>
    </dgm:pt>
    <dgm:pt modelId="{198AA38E-A269-4396-90BF-33ECC04194C9}" type="pres">
      <dgm:prSet presAssocID="{41F6B834-1A49-4E3E-9934-152CC7FA9F9C}" presName="compNode" presStyleCnt="0"/>
      <dgm:spPr/>
    </dgm:pt>
    <dgm:pt modelId="{04FA0A22-D53C-4A74-9BA3-39D3A7C7FE59}" type="pres">
      <dgm:prSet presAssocID="{41F6B834-1A49-4E3E-9934-152CC7FA9F9C}" presName="dummyConnPt" presStyleCnt="0"/>
      <dgm:spPr/>
    </dgm:pt>
    <dgm:pt modelId="{8FCB458E-6BD0-474C-A078-D7622AFF4F82}" type="pres">
      <dgm:prSet presAssocID="{41F6B834-1A49-4E3E-9934-152CC7FA9F9C}" presName="node" presStyleLbl="node1" presStyleIdx="8" presStyleCnt="9">
        <dgm:presLayoutVars>
          <dgm:bulletEnabled val="1"/>
        </dgm:presLayoutVars>
      </dgm:prSet>
      <dgm:spPr/>
      <dgm:t>
        <a:bodyPr/>
        <a:lstStyle/>
        <a:p>
          <a:endParaRPr lang="ru-RU"/>
        </a:p>
      </dgm:t>
    </dgm:pt>
  </dgm:ptLst>
  <dgm:cxnLst>
    <dgm:cxn modelId="{4A84725C-9911-4215-B712-A681F4330133}" type="presOf" srcId="{EEC82C1F-1194-4A45-9267-09D0FC20195E}" destId="{972755FF-A0B7-4618-A810-51DA2364E93E}" srcOrd="0" destOrd="0" presId="urn:microsoft.com/office/officeart/2005/8/layout/bProcess4"/>
    <dgm:cxn modelId="{BDBE1FFC-8380-4ACE-A900-8688E45ED660}" srcId="{48AC3DA9-7502-42A0-BF22-811F4135FFB1}" destId="{CFEA9DD2-40E0-4C1F-9409-0184E3EB16C1}" srcOrd="7" destOrd="0" parTransId="{DE34A7A4-5316-43B7-A963-D86802A82E0F}" sibTransId="{A1AB4FF2-8541-44E7-B675-03C2BE5AFBDA}"/>
    <dgm:cxn modelId="{407D1985-8968-4C02-9492-343E78AC7F38}" type="presOf" srcId="{48AC3DA9-7502-42A0-BF22-811F4135FFB1}" destId="{BEDD3C5C-3921-4192-92B4-0AA116132F5E}" srcOrd="0" destOrd="0" presId="urn:microsoft.com/office/officeart/2005/8/layout/bProcess4"/>
    <dgm:cxn modelId="{0C92B7C0-7FCC-4AC6-8ADF-E8A9CA76EC37}" srcId="{48AC3DA9-7502-42A0-BF22-811F4135FFB1}" destId="{F49A84D7-DE31-425F-9B9C-25C75896EF2E}" srcOrd="4" destOrd="0" parTransId="{D1E49246-872B-49F6-95D5-EFE064848F6B}" sibTransId="{D2F14D34-C9E2-4E2C-96DC-CE17D43CC015}"/>
    <dgm:cxn modelId="{FC9D7564-BD66-4732-98A7-B7B20E164257}" type="presOf" srcId="{EBE14639-8847-47AD-8198-2D29EA298045}" destId="{D218ACD7-85FD-459C-851C-645F6AB7501A}" srcOrd="0" destOrd="0" presId="urn:microsoft.com/office/officeart/2005/8/layout/bProcess4"/>
    <dgm:cxn modelId="{B3178E02-F936-4FA4-A755-A53130AAF130}" type="presOf" srcId="{DA93D05C-A8E4-410B-98D7-B2B5EE473679}" destId="{CA42EE33-6B5E-44C2-B7A5-0A48F08465A8}" srcOrd="0" destOrd="0" presId="urn:microsoft.com/office/officeart/2005/8/layout/bProcess4"/>
    <dgm:cxn modelId="{D53DF0EE-BF46-4800-A687-A6FA90609895}" srcId="{48AC3DA9-7502-42A0-BF22-811F4135FFB1}" destId="{8F253747-DD90-427C-BEDA-EE6DBF80A538}" srcOrd="2" destOrd="0" parTransId="{8633B82B-9412-448A-B2E2-F2DAA92CF474}" sibTransId="{672E001F-E1D7-4307-A02B-5F9166E4BFDF}"/>
    <dgm:cxn modelId="{DB20675D-6A0F-454D-93EB-16AD957DBBC1}" srcId="{48AC3DA9-7502-42A0-BF22-811F4135FFB1}" destId="{45947498-9D2D-4C8B-B537-61010B4519B9}" srcOrd="5" destOrd="0" parTransId="{89974AF9-5920-41FC-A0A8-E73E46EAECF4}" sibTransId="{A947FAAC-BC83-40D1-9915-864F99D667E1}"/>
    <dgm:cxn modelId="{4DE65CF7-C6A4-4860-8BE9-616D2A971292}" srcId="{48AC3DA9-7502-42A0-BF22-811F4135FFB1}" destId="{D9542FBD-0546-499A-8289-A26FEF85E63E}" srcOrd="6" destOrd="0" parTransId="{B1C95D5D-9F19-43A6-A831-4F4B50622832}" sibTransId="{95479CF3-1946-4E95-9F9C-712CD30348F2}"/>
    <dgm:cxn modelId="{D3F7CA82-FDEE-4D5B-9CEC-ED50EBCD229B}" type="presOf" srcId="{95479CF3-1946-4E95-9F9C-712CD30348F2}" destId="{EA3048BF-57BE-407F-8D0A-19B76298E429}" srcOrd="0" destOrd="0" presId="urn:microsoft.com/office/officeart/2005/8/layout/bProcess4"/>
    <dgm:cxn modelId="{A1D50B08-2539-4A80-89C5-439E84749797}" type="presOf" srcId="{CFEA9DD2-40E0-4C1F-9409-0184E3EB16C1}" destId="{8A0B65A1-49C0-4BF9-AE70-AE2E81DC7199}" srcOrd="0" destOrd="0" presId="urn:microsoft.com/office/officeart/2005/8/layout/bProcess4"/>
    <dgm:cxn modelId="{84F60B9B-CC2B-460B-B314-BAB1BDF4B149}" type="presOf" srcId="{A1AB4FF2-8541-44E7-B675-03C2BE5AFBDA}" destId="{AD463B02-D78F-40F3-A2CB-0A76B008DBDF}" srcOrd="0" destOrd="0" presId="urn:microsoft.com/office/officeart/2005/8/layout/bProcess4"/>
    <dgm:cxn modelId="{FC0B4B3A-7927-4168-93D2-4744314CB791}" type="presOf" srcId="{A947FAAC-BC83-40D1-9915-864F99D667E1}" destId="{B35D3F90-9AEA-45DF-A0B8-626C9D0DA28D}" srcOrd="0" destOrd="0" presId="urn:microsoft.com/office/officeart/2005/8/layout/bProcess4"/>
    <dgm:cxn modelId="{F9CEAE0D-2B71-47A0-A241-FCFD743D7AA4}" srcId="{48AC3DA9-7502-42A0-BF22-811F4135FFB1}" destId="{47A491C7-AB39-413F-B50F-9D553205DFEB}" srcOrd="1" destOrd="0" parTransId="{85B0D497-8DCB-4320-A2B6-BA24BCC5D194}" sibTransId="{63A2D865-5331-438B-A0CB-FF74E53D675B}"/>
    <dgm:cxn modelId="{B64E711E-7F01-4E9B-9994-270DE42CBAC3}" type="presOf" srcId="{F49A84D7-DE31-425F-9B9C-25C75896EF2E}" destId="{49F96185-8161-4745-B7BD-9AB343789DA7}" srcOrd="0" destOrd="0" presId="urn:microsoft.com/office/officeart/2005/8/layout/bProcess4"/>
    <dgm:cxn modelId="{74E6CD77-2950-4A90-8706-630BE700D03D}" type="presOf" srcId="{14CE063D-3ED2-49CF-A86F-9D70C52414FE}" destId="{91CD1B20-A229-45AA-94B9-DC429CDFFBB7}" srcOrd="0" destOrd="0" presId="urn:microsoft.com/office/officeart/2005/8/layout/bProcess4"/>
    <dgm:cxn modelId="{6B8CE37C-B37E-481F-B4A7-A826E71C6A25}" srcId="{48AC3DA9-7502-42A0-BF22-811F4135FFB1}" destId="{41F6B834-1A49-4E3E-9934-152CC7FA9F9C}" srcOrd="8" destOrd="0" parTransId="{9BD912DB-37BD-46DD-8BB0-2911C54D14FB}" sibTransId="{C7348F8B-6D45-47B5-AEE5-86873C594874}"/>
    <dgm:cxn modelId="{076B1204-21AF-4475-9C1D-2B28A213D4E7}" type="presOf" srcId="{D2F14D34-C9E2-4E2C-96DC-CE17D43CC015}" destId="{8785F3D5-ECB6-41EB-93CD-FBF679311452}" srcOrd="0" destOrd="0" presId="urn:microsoft.com/office/officeart/2005/8/layout/bProcess4"/>
    <dgm:cxn modelId="{2C1625EA-D215-4B69-BC10-4DB7EDE12CA8}" type="presOf" srcId="{8F253747-DD90-427C-BEDA-EE6DBF80A538}" destId="{B8638891-DC58-4D84-922F-51ACB74E963B}" srcOrd="0" destOrd="0" presId="urn:microsoft.com/office/officeart/2005/8/layout/bProcess4"/>
    <dgm:cxn modelId="{B1DD1BFE-78F5-42BC-894C-CD56C1C002B4}" type="presOf" srcId="{47A491C7-AB39-413F-B50F-9D553205DFEB}" destId="{495C7CAE-5782-496B-B4B2-D23B99B62542}" srcOrd="0" destOrd="0" presId="urn:microsoft.com/office/officeart/2005/8/layout/bProcess4"/>
    <dgm:cxn modelId="{4E975DC2-149B-49E9-A6B4-0759D2B3CA54}" type="presOf" srcId="{41F6B834-1A49-4E3E-9934-152CC7FA9F9C}" destId="{8FCB458E-6BD0-474C-A078-D7622AFF4F82}" srcOrd="0" destOrd="0" presId="urn:microsoft.com/office/officeart/2005/8/layout/bProcess4"/>
    <dgm:cxn modelId="{C914C54B-61CD-44E5-B7FC-AC2337707F38}" type="presOf" srcId="{D9542FBD-0546-499A-8289-A26FEF85E63E}" destId="{EB80DFFB-ED00-468E-9A0F-62C8FF5CC24D}" srcOrd="0" destOrd="0" presId="urn:microsoft.com/office/officeart/2005/8/layout/bProcess4"/>
    <dgm:cxn modelId="{C5560B4B-E4F3-4AAE-8C40-7280178ABCB0}" type="presOf" srcId="{672E001F-E1D7-4307-A02B-5F9166E4BFDF}" destId="{64B346AF-64AF-4DD8-ACB6-C1C964CE200F}" srcOrd="0" destOrd="0" presId="urn:microsoft.com/office/officeart/2005/8/layout/bProcess4"/>
    <dgm:cxn modelId="{E53C9BA3-989C-4088-BCE0-97BFD2840529}" type="presOf" srcId="{45947498-9D2D-4C8B-B537-61010B4519B9}" destId="{F7185E89-4596-4365-8DDE-19C5EA1AFFEE}" srcOrd="0" destOrd="0" presId="urn:microsoft.com/office/officeart/2005/8/layout/bProcess4"/>
    <dgm:cxn modelId="{184B6627-5A24-4D4B-BF6B-299C73144B05}" srcId="{48AC3DA9-7502-42A0-BF22-811F4135FFB1}" destId="{EBE14639-8847-47AD-8198-2D29EA298045}" srcOrd="0" destOrd="0" parTransId="{F11AA954-7F8A-4B45-89C8-9E070B9F72A8}" sibTransId="{DA93D05C-A8E4-410B-98D7-B2B5EE473679}"/>
    <dgm:cxn modelId="{46D3F148-5CF7-417B-81D5-34F8661526E3}" srcId="{48AC3DA9-7502-42A0-BF22-811F4135FFB1}" destId="{14CE063D-3ED2-49CF-A86F-9D70C52414FE}" srcOrd="3" destOrd="0" parTransId="{884A572D-35A1-4C76-AA0A-0F50DF540CAB}" sibTransId="{EEC82C1F-1194-4A45-9267-09D0FC20195E}"/>
    <dgm:cxn modelId="{359BF687-F33A-4D08-A674-C0A06E56FD71}" type="presOf" srcId="{63A2D865-5331-438B-A0CB-FF74E53D675B}" destId="{7A1A8C26-E96A-4B89-A30B-512405238A26}" srcOrd="0" destOrd="0" presId="urn:microsoft.com/office/officeart/2005/8/layout/bProcess4"/>
    <dgm:cxn modelId="{C7460A21-8B18-45EB-93D0-CDCBA6CD5254}" type="presParOf" srcId="{BEDD3C5C-3921-4192-92B4-0AA116132F5E}" destId="{0415C49E-FBB2-4613-9683-6B9021E6A439}" srcOrd="0" destOrd="0" presId="urn:microsoft.com/office/officeart/2005/8/layout/bProcess4"/>
    <dgm:cxn modelId="{B20DEF99-1A53-4272-9F6A-C4C48308792B}" type="presParOf" srcId="{0415C49E-FBB2-4613-9683-6B9021E6A439}" destId="{485ABB16-FD7D-4C3F-9B4B-E1550D78A1E3}" srcOrd="0" destOrd="0" presId="urn:microsoft.com/office/officeart/2005/8/layout/bProcess4"/>
    <dgm:cxn modelId="{DBFE71EF-FC69-4AEC-AFA8-C7E7A477413C}" type="presParOf" srcId="{0415C49E-FBB2-4613-9683-6B9021E6A439}" destId="{D218ACD7-85FD-459C-851C-645F6AB7501A}" srcOrd="1" destOrd="0" presId="urn:microsoft.com/office/officeart/2005/8/layout/bProcess4"/>
    <dgm:cxn modelId="{FDDD5DCB-6A7D-4CF2-8F5D-E7B968ADB54E}" type="presParOf" srcId="{BEDD3C5C-3921-4192-92B4-0AA116132F5E}" destId="{CA42EE33-6B5E-44C2-B7A5-0A48F08465A8}" srcOrd="1" destOrd="0" presId="urn:microsoft.com/office/officeart/2005/8/layout/bProcess4"/>
    <dgm:cxn modelId="{6EAD639A-FFA3-4317-81E8-FDD2E0BADAFD}" type="presParOf" srcId="{BEDD3C5C-3921-4192-92B4-0AA116132F5E}" destId="{2D96834C-7547-432E-BF4E-CB817E08131F}" srcOrd="2" destOrd="0" presId="urn:microsoft.com/office/officeart/2005/8/layout/bProcess4"/>
    <dgm:cxn modelId="{801D7AB6-E08A-4DC1-AD6A-B09726FFA7D8}" type="presParOf" srcId="{2D96834C-7547-432E-BF4E-CB817E08131F}" destId="{26483CB3-2DAF-4CD5-B604-2418BA86572B}" srcOrd="0" destOrd="0" presId="urn:microsoft.com/office/officeart/2005/8/layout/bProcess4"/>
    <dgm:cxn modelId="{D9B23F85-E99B-4D67-B78D-F91B6C4DD7DF}" type="presParOf" srcId="{2D96834C-7547-432E-BF4E-CB817E08131F}" destId="{495C7CAE-5782-496B-B4B2-D23B99B62542}" srcOrd="1" destOrd="0" presId="urn:microsoft.com/office/officeart/2005/8/layout/bProcess4"/>
    <dgm:cxn modelId="{4EF6FF3D-1024-4F33-9AAD-1A8F03698202}" type="presParOf" srcId="{BEDD3C5C-3921-4192-92B4-0AA116132F5E}" destId="{7A1A8C26-E96A-4B89-A30B-512405238A26}" srcOrd="3" destOrd="0" presId="urn:microsoft.com/office/officeart/2005/8/layout/bProcess4"/>
    <dgm:cxn modelId="{A46F105F-D16F-48CA-945F-88625037B3E4}" type="presParOf" srcId="{BEDD3C5C-3921-4192-92B4-0AA116132F5E}" destId="{F38B13EA-3709-47AE-BEF2-26DEFBE057BE}" srcOrd="4" destOrd="0" presId="urn:microsoft.com/office/officeart/2005/8/layout/bProcess4"/>
    <dgm:cxn modelId="{34073523-EBB5-4C56-9750-DCA1E35519EE}" type="presParOf" srcId="{F38B13EA-3709-47AE-BEF2-26DEFBE057BE}" destId="{A674C09B-279B-47AA-9D1B-90F52B1DD227}" srcOrd="0" destOrd="0" presId="urn:microsoft.com/office/officeart/2005/8/layout/bProcess4"/>
    <dgm:cxn modelId="{F8B5E0E8-7E42-440A-8B80-A0A13347FEB6}" type="presParOf" srcId="{F38B13EA-3709-47AE-BEF2-26DEFBE057BE}" destId="{B8638891-DC58-4D84-922F-51ACB74E963B}" srcOrd="1" destOrd="0" presId="urn:microsoft.com/office/officeart/2005/8/layout/bProcess4"/>
    <dgm:cxn modelId="{5F13969E-E34A-4DA4-8C0E-A234393B3ABF}" type="presParOf" srcId="{BEDD3C5C-3921-4192-92B4-0AA116132F5E}" destId="{64B346AF-64AF-4DD8-ACB6-C1C964CE200F}" srcOrd="5" destOrd="0" presId="urn:microsoft.com/office/officeart/2005/8/layout/bProcess4"/>
    <dgm:cxn modelId="{D066B3AE-BE7A-47AE-8A45-C1D5D929BB5A}" type="presParOf" srcId="{BEDD3C5C-3921-4192-92B4-0AA116132F5E}" destId="{343E1AA4-F8E4-457C-BE99-E2FCADA3E011}" srcOrd="6" destOrd="0" presId="urn:microsoft.com/office/officeart/2005/8/layout/bProcess4"/>
    <dgm:cxn modelId="{7289B313-93CA-481B-87E0-97477126EB79}" type="presParOf" srcId="{343E1AA4-F8E4-457C-BE99-E2FCADA3E011}" destId="{438FEF76-BBA6-494F-ADB8-66F721EBEA13}" srcOrd="0" destOrd="0" presId="urn:microsoft.com/office/officeart/2005/8/layout/bProcess4"/>
    <dgm:cxn modelId="{2534CDB9-0D5A-40D6-B1E0-0D54FB94F193}" type="presParOf" srcId="{343E1AA4-F8E4-457C-BE99-E2FCADA3E011}" destId="{91CD1B20-A229-45AA-94B9-DC429CDFFBB7}" srcOrd="1" destOrd="0" presId="urn:microsoft.com/office/officeart/2005/8/layout/bProcess4"/>
    <dgm:cxn modelId="{4EF0F021-71C1-4B89-9C45-B53C75BBA799}" type="presParOf" srcId="{BEDD3C5C-3921-4192-92B4-0AA116132F5E}" destId="{972755FF-A0B7-4618-A810-51DA2364E93E}" srcOrd="7" destOrd="0" presId="urn:microsoft.com/office/officeart/2005/8/layout/bProcess4"/>
    <dgm:cxn modelId="{1B267107-75D7-4060-92F4-1D27C934896E}" type="presParOf" srcId="{BEDD3C5C-3921-4192-92B4-0AA116132F5E}" destId="{7E3B195C-964C-4E63-B155-BCA1C85C44D0}" srcOrd="8" destOrd="0" presId="urn:microsoft.com/office/officeart/2005/8/layout/bProcess4"/>
    <dgm:cxn modelId="{BD5FCA84-0878-4871-ADFC-5E1C611E7C2C}" type="presParOf" srcId="{7E3B195C-964C-4E63-B155-BCA1C85C44D0}" destId="{1A13B76C-D6BA-4840-8744-BCB075C6592C}" srcOrd="0" destOrd="0" presId="urn:microsoft.com/office/officeart/2005/8/layout/bProcess4"/>
    <dgm:cxn modelId="{4F14AB08-A472-4E6C-87EF-BDC864380092}" type="presParOf" srcId="{7E3B195C-964C-4E63-B155-BCA1C85C44D0}" destId="{49F96185-8161-4745-B7BD-9AB343789DA7}" srcOrd="1" destOrd="0" presId="urn:microsoft.com/office/officeart/2005/8/layout/bProcess4"/>
    <dgm:cxn modelId="{137407ED-3A0B-4022-B8A2-2FF744E5F568}" type="presParOf" srcId="{BEDD3C5C-3921-4192-92B4-0AA116132F5E}" destId="{8785F3D5-ECB6-41EB-93CD-FBF679311452}" srcOrd="9" destOrd="0" presId="urn:microsoft.com/office/officeart/2005/8/layout/bProcess4"/>
    <dgm:cxn modelId="{628A4B9C-1033-41BA-8B03-38CB66089346}" type="presParOf" srcId="{BEDD3C5C-3921-4192-92B4-0AA116132F5E}" destId="{1A90B671-B4AF-4758-ADC0-796E39265A57}" srcOrd="10" destOrd="0" presId="urn:microsoft.com/office/officeart/2005/8/layout/bProcess4"/>
    <dgm:cxn modelId="{FE4B046F-E6CA-4E63-B8FB-639FBBF92EF6}" type="presParOf" srcId="{1A90B671-B4AF-4758-ADC0-796E39265A57}" destId="{B98E76E5-FA11-44B3-86CC-83790A46867C}" srcOrd="0" destOrd="0" presId="urn:microsoft.com/office/officeart/2005/8/layout/bProcess4"/>
    <dgm:cxn modelId="{8986C64C-2B1A-4986-8D93-9F273CD8BBD0}" type="presParOf" srcId="{1A90B671-B4AF-4758-ADC0-796E39265A57}" destId="{F7185E89-4596-4365-8DDE-19C5EA1AFFEE}" srcOrd="1" destOrd="0" presId="urn:microsoft.com/office/officeart/2005/8/layout/bProcess4"/>
    <dgm:cxn modelId="{7F2CA39F-CE30-427C-8B37-7B3FE8E34334}" type="presParOf" srcId="{BEDD3C5C-3921-4192-92B4-0AA116132F5E}" destId="{B35D3F90-9AEA-45DF-A0B8-626C9D0DA28D}" srcOrd="11" destOrd="0" presId="urn:microsoft.com/office/officeart/2005/8/layout/bProcess4"/>
    <dgm:cxn modelId="{DB45286B-C3B1-4AAB-B49B-E805017378E7}" type="presParOf" srcId="{BEDD3C5C-3921-4192-92B4-0AA116132F5E}" destId="{DFDC5950-452C-4D5D-BBBB-587060FF21C4}" srcOrd="12" destOrd="0" presId="urn:microsoft.com/office/officeart/2005/8/layout/bProcess4"/>
    <dgm:cxn modelId="{2F8E1955-06CD-4272-AE39-FA453BC5AFC1}" type="presParOf" srcId="{DFDC5950-452C-4D5D-BBBB-587060FF21C4}" destId="{20A16D32-2629-469D-95E2-FAA8C6362ECF}" srcOrd="0" destOrd="0" presId="urn:microsoft.com/office/officeart/2005/8/layout/bProcess4"/>
    <dgm:cxn modelId="{D032D6D3-233E-4FB8-9B18-B42287C990DA}" type="presParOf" srcId="{DFDC5950-452C-4D5D-BBBB-587060FF21C4}" destId="{EB80DFFB-ED00-468E-9A0F-62C8FF5CC24D}" srcOrd="1" destOrd="0" presId="urn:microsoft.com/office/officeart/2005/8/layout/bProcess4"/>
    <dgm:cxn modelId="{9BA3779F-C8CC-4AD4-8CE2-0A6575791A42}" type="presParOf" srcId="{BEDD3C5C-3921-4192-92B4-0AA116132F5E}" destId="{EA3048BF-57BE-407F-8D0A-19B76298E429}" srcOrd="13" destOrd="0" presId="urn:microsoft.com/office/officeart/2005/8/layout/bProcess4"/>
    <dgm:cxn modelId="{793D5A93-2F02-4BB6-83C4-2EBA4C8CDD98}" type="presParOf" srcId="{BEDD3C5C-3921-4192-92B4-0AA116132F5E}" destId="{11C3F9B8-0E5E-4166-B9B8-49DC247C8C80}" srcOrd="14" destOrd="0" presId="urn:microsoft.com/office/officeart/2005/8/layout/bProcess4"/>
    <dgm:cxn modelId="{D5D316C1-7B58-4B57-AA6F-834C5A236DEA}" type="presParOf" srcId="{11C3F9B8-0E5E-4166-B9B8-49DC247C8C80}" destId="{E213A772-D5EB-4AA2-A6CA-26196F80810B}" srcOrd="0" destOrd="0" presId="urn:microsoft.com/office/officeart/2005/8/layout/bProcess4"/>
    <dgm:cxn modelId="{A6900175-C2E8-4212-B9DC-26C0A5BAD025}" type="presParOf" srcId="{11C3F9B8-0E5E-4166-B9B8-49DC247C8C80}" destId="{8A0B65A1-49C0-4BF9-AE70-AE2E81DC7199}" srcOrd="1" destOrd="0" presId="urn:microsoft.com/office/officeart/2005/8/layout/bProcess4"/>
    <dgm:cxn modelId="{F3AF4E16-E725-4EE3-A320-4809757D178D}" type="presParOf" srcId="{BEDD3C5C-3921-4192-92B4-0AA116132F5E}" destId="{AD463B02-D78F-40F3-A2CB-0A76B008DBDF}" srcOrd="15" destOrd="0" presId="urn:microsoft.com/office/officeart/2005/8/layout/bProcess4"/>
    <dgm:cxn modelId="{4A447839-8561-4785-9FEC-8126D83E4A1D}" type="presParOf" srcId="{BEDD3C5C-3921-4192-92B4-0AA116132F5E}" destId="{198AA38E-A269-4396-90BF-33ECC04194C9}" srcOrd="16" destOrd="0" presId="urn:microsoft.com/office/officeart/2005/8/layout/bProcess4"/>
    <dgm:cxn modelId="{22CAE521-AB84-4A59-841B-E37C0093CC21}" type="presParOf" srcId="{198AA38E-A269-4396-90BF-33ECC04194C9}" destId="{04FA0A22-D53C-4A74-9BA3-39D3A7C7FE59}" srcOrd="0" destOrd="0" presId="urn:microsoft.com/office/officeart/2005/8/layout/bProcess4"/>
    <dgm:cxn modelId="{4D1932A9-83E4-40ED-8692-6E7BDD8C2C12}" type="presParOf" srcId="{198AA38E-A269-4396-90BF-33ECC04194C9}" destId="{8FCB458E-6BD0-474C-A078-D7622AFF4F82}"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1D2540-D9E7-452E-B7DD-7B3BB8A86FF6}" type="doc">
      <dgm:prSet loTypeId="urn:microsoft.com/office/officeart/2005/8/layout/pyramid2" loCatId="pyramid" qsTypeId="urn:microsoft.com/office/officeart/2005/8/quickstyle/simple1" qsCatId="simple" csTypeId="urn:microsoft.com/office/officeart/2005/8/colors/accent3_3" csCatId="accent3" phldr="1"/>
      <dgm:spPr/>
      <dgm:t>
        <a:bodyPr/>
        <a:lstStyle/>
        <a:p>
          <a:endParaRPr lang="ru-RU"/>
        </a:p>
      </dgm:t>
    </dgm:pt>
    <dgm:pt modelId="{B0B5258D-79A2-4C84-A36F-7413A61EBB96}">
      <dgm:prSet custT="1"/>
      <dgm:spPr/>
      <dgm:t>
        <a:bodyPr/>
        <a:lstStyle/>
        <a:p>
          <a:pPr algn="just" rtl="0"/>
          <a:r>
            <a:rPr lang="ru-RU" sz="2000" b="1" i="1" dirty="0" smtClean="0">
              <a:solidFill>
                <a:srgbClr val="006600"/>
              </a:solidFill>
            </a:rPr>
            <a:t>В психологии известно, что развитие мотивов учения идет двумя путями:</a:t>
          </a:r>
          <a:endParaRPr lang="ru-RU" sz="2000" b="1" dirty="0">
            <a:solidFill>
              <a:srgbClr val="006600"/>
            </a:solidFill>
          </a:endParaRPr>
        </a:p>
      </dgm:t>
    </dgm:pt>
    <dgm:pt modelId="{6BF2BEE0-24EF-47BA-9626-D80E8E065796}" type="parTrans" cxnId="{BB86557E-0614-4811-9BA7-9AC65F906E62}">
      <dgm:prSet/>
      <dgm:spPr/>
      <dgm:t>
        <a:bodyPr/>
        <a:lstStyle/>
        <a:p>
          <a:endParaRPr lang="ru-RU"/>
        </a:p>
      </dgm:t>
    </dgm:pt>
    <dgm:pt modelId="{428FFB27-5E48-4EE6-B105-D247C8C1851C}" type="sibTrans" cxnId="{BB86557E-0614-4811-9BA7-9AC65F906E62}">
      <dgm:prSet/>
      <dgm:spPr/>
      <dgm:t>
        <a:bodyPr/>
        <a:lstStyle/>
        <a:p>
          <a:endParaRPr lang="ru-RU"/>
        </a:p>
      </dgm:t>
    </dgm:pt>
    <dgm:pt modelId="{2B749022-927B-4A31-A706-1E8A7309DE05}">
      <dgm:prSet custT="1"/>
      <dgm:spPr/>
      <dgm:t>
        <a:bodyPr/>
        <a:lstStyle/>
        <a:p>
          <a:pPr algn="just" rtl="0"/>
          <a:r>
            <a:rPr lang="ru-RU" sz="2000" b="1" dirty="0" smtClean="0">
              <a:solidFill>
                <a:srgbClr val="002060"/>
              </a:solidFill>
            </a:rPr>
            <a:t>Через усвоение учащимися общественного смысла учения.</a:t>
          </a:r>
          <a:endParaRPr lang="ru-RU" sz="2000" b="1" dirty="0">
            <a:solidFill>
              <a:srgbClr val="002060"/>
            </a:solidFill>
          </a:endParaRPr>
        </a:p>
      </dgm:t>
    </dgm:pt>
    <dgm:pt modelId="{548D9BAB-7466-4E30-93BE-4FE8AD87DCC7}" type="parTrans" cxnId="{215F85FD-D31D-4452-B69A-BB02ECB4C45C}">
      <dgm:prSet/>
      <dgm:spPr/>
      <dgm:t>
        <a:bodyPr/>
        <a:lstStyle/>
        <a:p>
          <a:endParaRPr lang="ru-RU"/>
        </a:p>
      </dgm:t>
    </dgm:pt>
    <dgm:pt modelId="{63F9AD11-50F2-44C1-913C-D8BF4809EAFE}" type="sibTrans" cxnId="{215F85FD-D31D-4452-B69A-BB02ECB4C45C}">
      <dgm:prSet/>
      <dgm:spPr/>
      <dgm:t>
        <a:bodyPr/>
        <a:lstStyle/>
        <a:p>
          <a:endParaRPr lang="ru-RU"/>
        </a:p>
      </dgm:t>
    </dgm:pt>
    <dgm:pt modelId="{25C444A7-DC6B-4CB0-99CD-74A0DBCD1A8C}">
      <dgm:prSet custT="1"/>
      <dgm:spPr/>
      <dgm:t>
        <a:bodyPr/>
        <a:lstStyle/>
        <a:p>
          <a:pPr algn="just" rtl="0"/>
          <a:r>
            <a:rPr lang="ru-RU" sz="2000" b="1" dirty="0" smtClean="0">
              <a:solidFill>
                <a:srgbClr val="002060"/>
              </a:solidFill>
            </a:rPr>
            <a:t>Через саму деятельность учения школьника, которая должна чем-то заинтересовать его.</a:t>
          </a:r>
          <a:endParaRPr lang="ru-RU" sz="2000" b="1" dirty="0">
            <a:solidFill>
              <a:srgbClr val="002060"/>
            </a:solidFill>
          </a:endParaRPr>
        </a:p>
      </dgm:t>
    </dgm:pt>
    <dgm:pt modelId="{70E1319B-91EB-476E-9799-87E688A56508}" type="parTrans" cxnId="{CDC9E58E-1CA6-47E9-BA50-D4EB803FBF60}">
      <dgm:prSet/>
      <dgm:spPr/>
      <dgm:t>
        <a:bodyPr/>
        <a:lstStyle/>
        <a:p>
          <a:endParaRPr lang="ru-RU"/>
        </a:p>
      </dgm:t>
    </dgm:pt>
    <dgm:pt modelId="{72906B6B-C1F6-4856-A95C-F0BCE37D07FB}" type="sibTrans" cxnId="{CDC9E58E-1CA6-47E9-BA50-D4EB803FBF60}">
      <dgm:prSet/>
      <dgm:spPr/>
      <dgm:t>
        <a:bodyPr/>
        <a:lstStyle/>
        <a:p>
          <a:endParaRPr lang="ru-RU"/>
        </a:p>
      </dgm:t>
    </dgm:pt>
    <dgm:pt modelId="{3B7C2CE9-2AD9-44C3-9A3C-A58D165CB16B}" type="pres">
      <dgm:prSet presAssocID="{601D2540-D9E7-452E-B7DD-7B3BB8A86FF6}" presName="compositeShape" presStyleCnt="0">
        <dgm:presLayoutVars>
          <dgm:dir/>
          <dgm:resizeHandles/>
        </dgm:presLayoutVars>
      </dgm:prSet>
      <dgm:spPr/>
      <dgm:t>
        <a:bodyPr/>
        <a:lstStyle/>
        <a:p>
          <a:endParaRPr lang="ru-RU"/>
        </a:p>
      </dgm:t>
    </dgm:pt>
    <dgm:pt modelId="{8A6734E1-298A-4A6A-9332-77BD2D9E99ED}" type="pres">
      <dgm:prSet presAssocID="{601D2540-D9E7-452E-B7DD-7B3BB8A86FF6}" presName="pyramid" presStyleLbl="node1" presStyleIdx="0" presStyleCnt="1"/>
      <dgm:spPr/>
    </dgm:pt>
    <dgm:pt modelId="{BFF6EFCA-0A2F-4935-B976-1F47C3DD4985}" type="pres">
      <dgm:prSet presAssocID="{601D2540-D9E7-452E-B7DD-7B3BB8A86FF6}" presName="theList" presStyleCnt="0"/>
      <dgm:spPr/>
    </dgm:pt>
    <dgm:pt modelId="{9BCF17FC-6DCB-4C59-A101-A0EC7F7DA47E}" type="pres">
      <dgm:prSet presAssocID="{B0B5258D-79A2-4C84-A36F-7413A61EBB96}" presName="aNode" presStyleLbl="fgAcc1" presStyleIdx="0" presStyleCnt="1" custScaleX="128942" custScaleY="125674">
        <dgm:presLayoutVars>
          <dgm:bulletEnabled val="1"/>
        </dgm:presLayoutVars>
      </dgm:prSet>
      <dgm:spPr/>
      <dgm:t>
        <a:bodyPr/>
        <a:lstStyle/>
        <a:p>
          <a:endParaRPr lang="ru-RU"/>
        </a:p>
      </dgm:t>
    </dgm:pt>
    <dgm:pt modelId="{5522400B-0CEB-41EC-82A4-1C5D55C5A6D6}" type="pres">
      <dgm:prSet presAssocID="{B0B5258D-79A2-4C84-A36F-7413A61EBB96}" presName="aSpace" presStyleCnt="0"/>
      <dgm:spPr/>
    </dgm:pt>
  </dgm:ptLst>
  <dgm:cxnLst>
    <dgm:cxn modelId="{81913337-2131-4560-A62B-9407FA0CDDE4}" type="presOf" srcId="{601D2540-D9E7-452E-B7DD-7B3BB8A86FF6}" destId="{3B7C2CE9-2AD9-44C3-9A3C-A58D165CB16B}" srcOrd="0" destOrd="0" presId="urn:microsoft.com/office/officeart/2005/8/layout/pyramid2"/>
    <dgm:cxn modelId="{215F85FD-D31D-4452-B69A-BB02ECB4C45C}" srcId="{B0B5258D-79A2-4C84-A36F-7413A61EBB96}" destId="{2B749022-927B-4A31-A706-1E8A7309DE05}" srcOrd="0" destOrd="0" parTransId="{548D9BAB-7466-4E30-93BE-4FE8AD87DCC7}" sibTransId="{63F9AD11-50F2-44C1-913C-D8BF4809EAFE}"/>
    <dgm:cxn modelId="{CDC9E58E-1CA6-47E9-BA50-D4EB803FBF60}" srcId="{B0B5258D-79A2-4C84-A36F-7413A61EBB96}" destId="{25C444A7-DC6B-4CB0-99CD-74A0DBCD1A8C}" srcOrd="1" destOrd="0" parTransId="{70E1319B-91EB-476E-9799-87E688A56508}" sibTransId="{72906B6B-C1F6-4856-A95C-F0BCE37D07FB}"/>
    <dgm:cxn modelId="{9721AD6B-A339-4109-B1C4-FDC08487799F}" type="presOf" srcId="{2B749022-927B-4A31-A706-1E8A7309DE05}" destId="{9BCF17FC-6DCB-4C59-A101-A0EC7F7DA47E}" srcOrd="0" destOrd="1" presId="urn:microsoft.com/office/officeart/2005/8/layout/pyramid2"/>
    <dgm:cxn modelId="{BB86557E-0614-4811-9BA7-9AC65F906E62}" srcId="{601D2540-D9E7-452E-B7DD-7B3BB8A86FF6}" destId="{B0B5258D-79A2-4C84-A36F-7413A61EBB96}" srcOrd="0" destOrd="0" parTransId="{6BF2BEE0-24EF-47BA-9626-D80E8E065796}" sibTransId="{428FFB27-5E48-4EE6-B105-D247C8C1851C}"/>
    <dgm:cxn modelId="{AB7D0D7C-EBA2-4B98-ABB0-67B6CB267917}" type="presOf" srcId="{25C444A7-DC6B-4CB0-99CD-74A0DBCD1A8C}" destId="{9BCF17FC-6DCB-4C59-A101-A0EC7F7DA47E}" srcOrd="0" destOrd="2" presId="urn:microsoft.com/office/officeart/2005/8/layout/pyramid2"/>
    <dgm:cxn modelId="{815616FD-ADCA-4BAA-AAE7-DA5362042E6A}" type="presOf" srcId="{B0B5258D-79A2-4C84-A36F-7413A61EBB96}" destId="{9BCF17FC-6DCB-4C59-A101-A0EC7F7DA47E}" srcOrd="0" destOrd="0" presId="urn:microsoft.com/office/officeart/2005/8/layout/pyramid2"/>
    <dgm:cxn modelId="{5AE7B7A3-C53A-44C4-A0C7-07A85F36EC79}" type="presParOf" srcId="{3B7C2CE9-2AD9-44C3-9A3C-A58D165CB16B}" destId="{8A6734E1-298A-4A6A-9332-77BD2D9E99ED}" srcOrd="0" destOrd="0" presId="urn:microsoft.com/office/officeart/2005/8/layout/pyramid2"/>
    <dgm:cxn modelId="{753815C6-C603-4FB4-8DE8-C1EF805E6840}" type="presParOf" srcId="{3B7C2CE9-2AD9-44C3-9A3C-A58D165CB16B}" destId="{BFF6EFCA-0A2F-4935-B976-1F47C3DD4985}" srcOrd="1" destOrd="0" presId="urn:microsoft.com/office/officeart/2005/8/layout/pyramid2"/>
    <dgm:cxn modelId="{0079FFF4-55AA-495F-AF04-1CCE009A8F96}" type="presParOf" srcId="{BFF6EFCA-0A2F-4935-B976-1F47C3DD4985}" destId="{9BCF17FC-6DCB-4C59-A101-A0EC7F7DA47E}" srcOrd="0" destOrd="0" presId="urn:microsoft.com/office/officeart/2005/8/layout/pyramid2"/>
    <dgm:cxn modelId="{5EC72773-42FA-4305-A4D1-33016EEC6AA8}" type="presParOf" srcId="{BFF6EFCA-0A2F-4935-B976-1F47C3DD4985}" destId="{5522400B-0CEB-41EC-82A4-1C5D55C5A6D6}" srcOrd="1" destOrd="0" presId="urn:microsoft.com/office/officeart/2005/8/layout/pyramid2"/>
  </dgm:cxnLst>
  <dgm:bg>
    <a:gradFill>
      <a:gsLst>
        <a:gs pos="0">
          <a:srgbClr val="E6DCAC"/>
        </a:gs>
        <a:gs pos="12000">
          <a:srgbClr val="E6D78A"/>
        </a:gs>
        <a:gs pos="30000">
          <a:srgbClr val="C7AC4C"/>
        </a:gs>
        <a:gs pos="45000">
          <a:srgbClr val="E6D78A"/>
        </a:gs>
        <a:gs pos="77000">
          <a:srgbClr val="C7AC4C"/>
        </a:gs>
        <a:gs pos="100000">
          <a:srgbClr val="E6DCAC"/>
        </a:gs>
      </a:gsLst>
      <a:lin ang="5400000" scaled="0"/>
    </a:gra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9D7429-FD05-4271-AF16-78B2370C51C5}" type="doc">
      <dgm:prSet loTypeId="urn:microsoft.com/office/officeart/2005/8/layout/arrow3" loCatId="relationship" qsTypeId="urn:microsoft.com/office/officeart/2005/8/quickstyle/3d6" qsCatId="3D" csTypeId="urn:microsoft.com/office/officeart/2005/8/colors/colorful4" csCatId="colorful" phldr="1"/>
      <dgm:spPr/>
      <dgm:t>
        <a:bodyPr/>
        <a:lstStyle/>
        <a:p>
          <a:endParaRPr lang="ru-RU"/>
        </a:p>
      </dgm:t>
    </dgm:pt>
    <dgm:pt modelId="{990238E2-5EC7-4586-935F-52D891E77B3C}">
      <dgm:prSet custT="1"/>
      <dgm:spPr/>
      <dgm:t>
        <a:bodyPr>
          <a:scene3d>
            <a:camera prst="orthographicFront"/>
            <a:lightRig rig="soft" dir="t">
              <a:rot lat="0" lon="0" rev="10800000"/>
            </a:lightRig>
          </a:scene3d>
          <a:sp3d>
            <a:bevelT w="27940" h="12700"/>
            <a:contourClr>
              <a:srgbClr val="DDDDDD"/>
            </a:contourClr>
          </a:sp3d>
        </a:bodyPr>
        <a:lstStyle/>
        <a:p>
          <a:pPr rtl="0"/>
          <a:r>
            <a:rPr lang="ru-RU" sz="4000" b="1" i="1" cap="none" spc="150" dirty="0" smtClean="0">
              <a:ln w="11430"/>
              <a:solidFill>
                <a:srgbClr val="002060"/>
              </a:solidFill>
              <a:effectLst>
                <a:outerShdw blurRad="25400" algn="tl" rotWithShape="0">
                  <a:srgbClr val="000000">
                    <a:alpha val="43000"/>
                  </a:srgbClr>
                </a:outerShdw>
              </a:effectLst>
            </a:rPr>
            <a:t>Условия, вызывающие интерес школьника к  учебной деятельности</a:t>
          </a:r>
          <a:endParaRPr lang="ru-RU" sz="4000" b="1" cap="none" spc="150" dirty="0">
            <a:ln w="11430"/>
            <a:solidFill>
              <a:srgbClr val="002060"/>
            </a:solidFill>
            <a:effectLst>
              <a:outerShdw blurRad="25400" algn="tl" rotWithShape="0">
                <a:srgbClr val="000000">
                  <a:alpha val="43000"/>
                </a:srgbClr>
              </a:outerShdw>
            </a:effectLst>
          </a:endParaRPr>
        </a:p>
      </dgm:t>
    </dgm:pt>
    <dgm:pt modelId="{528D53CA-A090-4A39-966B-ADB6580F2267}" type="parTrans" cxnId="{EA94BE80-3583-4299-9877-ED9205706051}">
      <dgm:prSet/>
      <dgm:spPr/>
      <dgm:t>
        <a:bodyPr>
          <a:scene3d>
            <a:camera prst="orthographicFront"/>
            <a:lightRig rig="soft" dir="t">
              <a:rot lat="0" lon="0" rev="10800000"/>
            </a:lightRig>
          </a:scene3d>
          <a:sp3d>
            <a:bevelT w="27940" h="12700"/>
            <a:contourClr>
              <a:srgbClr val="DDDDDD"/>
            </a:contourClr>
          </a:sp3d>
        </a:bodyPr>
        <a:lstStyle/>
        <a:p>
          <a:endParaRPr lang="ru-RU" b="1" cap="none" spc="150">
            <a:ln w="11430"/>
            <a:solidFill>
              <a:srgbClr val="F8F8F8"/>
            </a:solidFill>
            <a:effectLst>
              <a:outerShdw blurRad="25400" algn="tl" rotWithShape="0">
                <a:srgbClr val="000000">
                  <a:alpha val="43000"/>
                </a:srgbClr>
              </a:outerShdw>
            </a:effectLst>
          </a:endParaRPr>
        </a:p>
      </dgm:t>
    </dgm:pt>
    <dgm:pt modelId="{8D0D852F-CDB2-491A-BC64-5609D9579866}" type="sibTrans" cxnId="{EA94BE80-3583-4299-9877-ED9205706051}">
      <dgm:prSet/>
      <dgm:spPr/>
      <dgm:t>
        <a:bodyPr>
          <a:scene3d>
            <a:camera prst="orthographicFront"/>
            <a:lightRig rig="soft" dir="t">
              <a:rot lat="0" lon="0" rev="10800000"/>
            </a:lightRig>
          </a:scene3d>
          <a:sp3d>
            <a:bevelT w="27940" h="12700"/>
            <a:contourClr>
              <a:srgbClr val="DDDDDD"/>
            </a:contourClr>
          </a:sp3d>
        </a:bodyPr>
        <a:lstStyle/>
        <a:p>
          <a:endParaRPr lang="ru-RU" b="1" cap="none" spc="150">
            <a:ln w="11430"/>
            <a:solidFill>
              <a:srgbClr val="F8F8F8"/>
            </a:solidFill>
            <a:effectLst>
              <a:outerShdw blurRad="25400" algn="tl" rotWithShape="0">
                <a:srgbClr val="000000">
                  <a:alpha val="43000"/>
                </a:srgbClr>
              </a:outerShdw>
            </a:effectLst>
          </a:endParaRPr>
        </a:p>
      </dgm:t>
    </dgm:pt>
    <dgm:pt modelId="{4B3C0395-439E-4B08-B2D4-CAB8A04A9B98}" type="pres">
      <dgm:prSet presAssocID="{ED9D7429-FD05-4271-AF16-78B2370C51C5}" presName="compositeShape" presStyleCnt="0">
        <dgm:presLayoutVars>
          <dgm:chMax val="2"/>
          <dgm:dir/>
          <dgm:resizeHandles val="exact"/>
        </dgm:presLayoutVars>
      </dgm:prSet>
      <dgm:spPr/>
      <dgm:t>
        <a:bodyPr/>
        <a:lstStyle/>
        <a:p>
          <a:endParaRPr lang="ru-RU"/>
        </a:p>
      </dgm:t>
    </dgm:pt>
    <dgm:pt modelId="{7116CD12-F152-41A4-B9CD-9302CF0A18C9}" type="pres">
      <dgm:prSet presAssocID="{990238E2-5EC7-4586-935F-52D891E77B3C}" presName="downArrow" presStyleLbl="node1" presStyleIdx="0" presStyleCnt="1" custScaleX="54201" custLinFactNeighborX="-18775" custLinFactNeighborY="5114"/>
      <dgm:spPr/>
    </dgm:pt>
    <dgm:pt modelId="{6B35A469-0AED-48D5-BD94-3DDFCF3DB531}" type="pres">
      <dgm:prSet presAssocID="{990238E2-5EC7-4586-935F-52D891E77B3C}" presName="downArrowText" presStyleLbl="revTx" presStyleIdx="0" presStyleCnt="1" custScaleX="122224" custLinFactNeighborX="-11487">
        <dgm:presLayoutVars>
          <dgm:bulletEnabled val="1"/>
        </dgm:presLayoutVars>
      </dgm:prSet>
      <dgm:spPr/>
      <dgm:t>
        <a:bodyPr/>
        <a:lstStyle/>
        <a:p>
          <a:endParaRPr lang="ru-RU"/>
        </a:p>
      </dgm:t>
    </dgm:pt>
  </dgm:ptLst>
  <dgm:cxnLst>
    <dgm:cxn modelId="{B528CEE2-CBA0-434D-A100-67D5FAC9EFA6}" type="presOf" srcId="{990238E2-5EC7-4586-935F-52D891E77B3C}" destId="{6B35A469-0AED-48D5-BD94-3DDFCF3DB531}" srcOrd="0" destOrd="0" presId="urn:microsoft.com/office/officeart/2005/8/layout/arrow3"/>
    <dgm:cxn modelId="{EA94BE80-3583-4299-9877-ED9205706051}" srcId="{ED9D7429-FD05-4271-AF16-78B2370C51C5}" destId="{990238E2-5EC7-4586-935F-52D891E77B3C}" srcOrd="0" destOrd="0" parTransId="{528D53CA-A090-4A39-966B-ADB6580F2267}" sibTransId="{8D0D852F-CDB2-491A-BC64-5609D9579866}"/>
    <dgm:cxn modelId="{18F44849-6ACC-4209-99A1-64861BA0EA4A}" type="presOf" srcId="{ED9D7429-FD05-4271-AF16-78B2370C51C5}" destId="{4B3C0395-439E-4B08-B2D4-CAB8A04A9B98}" srcOrd="0" destOrd="0" presId="urn:microsoft.com/office/officeart/2005/8/layout/arrow3"/>
    <dgm:cxn modelId="{8BD5164A-EF75-4EEA-BFB8-AB62A99B6CE4}" type="presParOf" srcId="{4B3C0395-439E-4B08-B2D4-CAB8A04A9B98}" destId="{7116CD12-F152-41A4-B9CD-9302CF0A18C9}" srcOrd="0" destOrd="0" presId="urn:microsoft.com/office/officeart/2005/8/layout/arrow3"/>
    <dgm:cxn modelId="{BFCF7A7D-A7BA-4891-9423-341155C778DB}" type="presParOf" srcId="{4B3C0395-439E-4B08-B2D4-CAB8A04A9B98}" destId="{6B35A469-0AED-48D5-BD94-3DDFCF3DB531}" srcOrd="1" destOrd="0" presId="urn:microsoft.com/office/officeart/2005/8/layout/arrow3"/>
  </dgm:cxnLst>
  <dgm:bg>
    <a:gradFill>
      <a:gsLst>
        <a:gs pos="0">
          <a:srgbClr val="FF3399"/>
        </a:gs>
        <a:gs pos="25000">
          <a:srgbClr val="FF6633"/>
        </a:gs>
        <a:gs pos="50000">
          <a:srgbClr val="FFFF00"/>
        </a:gs>
        <a:gs pos="75000">
          <a:srgbClr val="01A78F"/>
        </a:gs>
        <a:gs pos="100000">
          <a:srgbClr val="3366FF"/>
        </a:gs>
      </a:gsLst>
      <a:lin ang="5400000" scaled="0"/>
    </a:gradFill>
  </dgm:bg>
  <dgm:whole>
    <a:ln w="38100">
      <a:solidFill>
        <a:srgbClr val="002060"/>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FB13D3-865D-40F9-8383-F5161A29577F}" type="doc">
      <dgm:prSet loTypeId="urn:microsoft.com/office/officeart/2005/8/layout/matrix3" loCatId="matrix" qsTypeId="urn:microsoft.com/office/officeart/2005/8/quickstyle/simple1" qsCatId="simple" csTypeId="urn:microsoft.com/office/officeart/2005/8/colors/colorful3" csCatId="colorful" phldr="1"/>
      <dgm:spPr/>
      <dgm:t>
        <a:bodyPr/>
        <a:lstStyle/>
        <a:p>
          <a:endParaRPr lang="ru-RU"/>
        </a:p>
      </dgm:t>
    </dgm:pt>
    <dgm:pt modelId="{1769F969-F321-43F3-921C-C22AABC0D50C}">
      <dgm:prSet custT="1"/>
      <dgm:spPr/>
      <dgm:t>
        <a:bodyPr/>
        <a:lstStyle/>
        <a:p>
          <a:pPr rtl="0"/>
          <a:r>
            <a:rPr lang="ru-RU" sz="2400" b="1" i="1" dirty="0" smtClean="0"/>
            <a:t>1. </a:t>
          </a:r>
        </a:p>
        <a:p>
          <a:pPr rtl="0"/>
          <a:r>
            <a:rPr lang="ru-RU" sz="2400" b="1" i="1" dirty="0" smtClean="0"/>
            <a:t>Способ раскрытия учебного материала</a:t>
          </a:r>
          <a:endParaRPr lang="ru-RU" sz="2400" dirty="0"/>
        </a:p>
      </dgm:t>
    </dgm:pt>
    <dgm:pt modelId="{830B982C-2E29-4359-BECD-5CAB77C78ACF}" type="parTrans" cxnId="{769B106B-1100-4021-A1AA-B3FDD570E636}">
      <dgm:prSet/>
      <dgm:spPr/>
      <dgm:t>
        <a:bodyPr/>
        <a:lstStyle/>
        <a:p>
          <a:endParaRPr lang="ru-RU"/>
        </a:p>
      </dgm:t>
    </dgm:pt>
    <dgm:pt modelId="{EC1E03B9-1E19-4346-8DD7-CE4721D22EF9}" type="sibTrans" cxnId="{769B106B-1100-4021-A1AA-B3FDD570E636}">
      <dgm:prSet/>
      <dgm:spPr/>
      <dgm:t>
        <a:bodyPr/>
        <a:lstStyle/>
        <a:p>
          <a:endParaRPr lang="ru-RU"/>
        </a:p>
      </dgm:t>
    </dgm:pt>
    <dgm:pt modelId="{F144817F-C7DA-42A7-8928-44A332509AD0}">
      <dgm:prSet custT="1"/>
      <dgm:spPr/>
      <dgm:t>
        <a:bodyPr/>
        <a:lstStyle/>
        <a:p>
          <a:pPr rtl="0"/>
          <a:r>
            <a:rPr lang="ru-RU" sz="2000" b="1" i="1" dirty="0" smtClean="0"/>
            <a:t>2. Организация работы над предметом малыми группами</a:t>
          </a:r>
          <a:endParaRPr lang="ru-RU" sz="2000" dirty="0"/>
        </a:p>
      </dgm:t>
    </dgm:pt>
    <dgm:pt modelId="{AB67A5D6-516A-4B86-BCE0-81549E3E7C81}" type="parTrans" cxnId="{E469E807-7FE0-420E-80C2-6CBBB6630576}">
      <dgm:prSet/>
      <dgm:spPr/>
      <dgm:t>
        <a:bodyPr/>
        <a:lstStyle/>
        <a:p>
          <a:endParaRPr lang="ru-RU"/>
        </a:p>
      </dgm:t>
    </dgm:pt>
    <dgm:pt modelId="{A171D5F5-FF7D-4777-B07E-8750CA8C4158}" type="sibTrans" cxnId="{E469E807-7FE0-420E-80C2-6CBBB6630576}">
      <dgm:prSet/>
      <dgm:spPr/>
      <dgm:t>
        <a:bodyPr/>
        <a:lstStyle/>
        <a:p>
          <a:endParaRPr lang="ru-RU"/>
        </a:p>
      </dgm:t>
    </dgm:pt>
    <dgm:pt modelId="{239A7D93-0892-48B5-9E3E-67BBB6EDE8E8}">
      <dgm:prSet custT="1"/>
      <dgm:spPr/>
      <dgm:t>
        <a:bodyPr/>
        <a:lstStyle/>
        <a:p>
          <a:pPr rtl="0"/>
          <a:r>
            <a:rPr lang="ru-RU" sz="2000" b="1" i="1" dirty="0" smtClean="0"/>
            <a:t>3. </a:t>
          </a:r>
        </a:p>
        <a:p>
          <a:pPr rtl="0"/>
          <a:r>
            <a:rPr lang="ru-RU" sz="2000" b="1" i="1" dirty="0" smtClean="0"/>
            <a:t>Отношение между мотивом и целью</a:t>
          </a:r>
          <a:endParaRPr lang="ru-RU" sz="2000" dirty="0"/>
        </a:p>
      </dgm:t>
    </dgm:pt>
    <dgm:pt modelId="{37886C87-D2C6-4D79-8EAE-385A844FAD14}" type="parTrans" cxnId="{767FEF97-28CB-4F56-BEF3-7191813B75EB}">
      <dgm:prSet/>
      <dgm:spPr/>
      <dgm:t>
        <a:bodyPr/>
        <a:lstStyle/>
        <a:p>
          <a:endParaRPr lang="ru-RU"/>
        </a:p>
      </dgm:t>
    </dgm:pt>
    <dgm:pt modelId="{0629C6F9-E5CF-4D31-8815-467F6E469598}" type="sibTrans" cxnId="{767FEF97-28CB-4F56-BEF3-7191813B75EB}">
      <dgm:prSet/>
      <dgm:spPr/>
      <dgm:t>
        <a:bodyPr/>
        <a:lstStyle/>
        <a:p>
          <a:endParaRPr lang="ru-RU"/>
        </a:p>
      </dgm:t>
    </dgm:pt>
    <dgm:pt modelId="{EE88989E-6BE8-449E-A0DA-7D7FEF978D9C}">
      <dgm:prSet custT="1"/>
      <dgm:spPr/>
      <dgm:t>
        <a:bodyPr/>
        <a:lstStyle/>
        <a:p>
          <a:pPr rtl="0"/>
          <a:r>
            <a:rPr lang="ru-RU" sz="2100" b="1" i="1" dirty="0" smtClean="0"/>
            <a:t>4.   </a:t>
          </a:r>
        </a:p>
        <a:p>
          <a:pPr rtl="0"/>
          <a:r>
            <a:rPr lang="ru-RU" sz="2100" b="1" i="1" dirty="0" err="1" smtClean="0"/>
            <a:t>Проблемность</a:t>
          </a:r>
          <a:r>
            <a:rPr lang="ru-RU" sz="2100" b="1" i="1" dirty="0" smtClean="0"/>
            <a:t> обучения</a:t>
          </a:r>
          <a:endParaRPr lang="ru-RU" sz="2100" dirty="0"/>
        </a:p>
      </dgm:t>
    </dgm:pt>
    <dgm:pt modelId="{34DF35E3-A959-411E-A79A-6AB9E771366B}" type="parTrans" cxnId="{EDFD106F-2C10-439F-AA0E-7CAD659B5462}">
      <dgm:prSet/>
      <dgm:spPr/>
      <dgm:t>
        <a:bodyPr/>
        <a:lstStyle/>
        <a:p>
          <a:endParaRPr lang="ru-RU"/>
        </a:p>
      </dgm:t>
    </dgm:pt>
    <dgm:pt modelId="{D325DACB-369B-4115-9EC3-D7C35C8A8B4F}" type="sibTrans" cxnId="{EDFD106F-2C10-439F-AA0E-7CAD659B5462}">
      <dgm:prSet/>
      <dgm:spPr/>
      <dgm:t>
        <a:bodyPr/>
        <a:lstStyle/>
        <a:p>
          <a:endParaRPr lang="ru-RU"/>
        </a:p>
      </dgm:t>
    </dgm:pt>
    <dgm:pt modelId="{CD5F5DFA-1210-422E-B804-47B1929CE630}" type="pres">
      <dgm:prSet presAssocID="{47FB13D3-865D-40F9-8383-F5161A29577F}" presName="matrix" presStyleCnt="0">
        <dgm:presLayoutVars>
          <dgm:chMax val="1"/>
          <dgm:dir/>
          <dgm:resizeHandles val="exact"/>
        </dgm:presLayoutVars>
      </dgm:prSet>
      <dgm:spPr/>
      <dgm:t>
        <a:bodyPr/>
        <a:lstStyle/>
        <a:p>
          <a:endParaRPr lang="ru-RU"/>
        </a:p>
      </dgm:t>
    </dgm:pt>
    <dgm:pt modelId="{FD21B6CC-6AC1-4601-A268-A13D4C4DF5C2}" type="pres">
      <dgm:prSet presAssocID="{47FB13D3-865D-40F9-8383-F5161A29577F}" presName="diamond" presStyleLbl="bgShp" presStyleIdx="0" presStyleCnt="1"/>
      <dgm:spPr/>
    </dgm:pt>
    <dgm:pt modelId="{2EA997C8-75B4-402F-AF79-224D8C40393C}" type="pres">
      <dgm:prSet presAssocID="{47FB13D3-865D-40F9-8383-F5161A29577F}" presName="quad1" presStyleLbl="node1" presStyleIdx="0" presStyleCnt="4">
        <dgm:presLayoutVars>
          <dgm:chMax val="0"/>
          <dgm:chPref val="0"/>
          <dgm:bulletEnabled val="1"/>
        </dgm:presLayoutVars>
      </dgm:prSet>
      <dgm:spPr/>
      <dgm:t>
        <a:bodyPr/>
        <a:lstStyle/>
        <a:p>
          <a:endParaRPr lang="ru-RU"/>
        </a:p>
      </dgm:t>
    </dgm:pt>
    <dgm:pt modelId="{1B9133DE-F0F0-40E4-A739-CD855D71CFA2}" type="pres">
      <dgm:prSet presAssocID="{47FB13D3-865D-40F9-8383-F5161A29577F}" presName="quad2" presStyleLbl="node1" presStyleIdx="1" presStyleCnt="4">
        <dgm:presLayoutVars>
          <dgm:chMax val="0"/>
          <dgm:chPref val="0"/>
          <dgm:bulletEnabled val="1"/>
        </dgm:presLayoutVars>
      </dgm:prSet>
      <dgm:spPr/>
      <dgm:t>
        <a:bodyPr/>
        <a:lstStyle/>
        <a:p>
          <a:endParaRPr lang="ru-RU"/>
        </a:p>
      </dgm:t>
    </dgm:pt>
    <dgm:pt modelId="{B24FDFB2-59FD-4FC7-9D22-48648CA74ED6}" type="pres">
      <dgm:prSet presAssocID="{47FB13D3-865D-40F9-8383-F5161A29577F}" presName="quad3" presStyleLbl="node1" presStyleIdx="2" presStyleCnt="4">
        <dgm:presLayoutVars>
          <dgm:chMax val="0"/>
          <dgm:chPref val="0"/>
          <dgm:bulletEnabled val="1"/>
        </dgm:presLayoutVars>
      </dgm:prSet>
      <dgm:spPr/>
      <dgm:t>
        <a:bodyPr/>
        <a:lstStyle/>
        <a:p>
          <a:endParaRPr lang="ru-RU"/>
        </a:p>
      </dgm:t>
    </dgm:pt>
    <dgm:pt modelId="{9823F1BB-A9A3-43FD-9878-1E7669B857FD}" type="pres">
      <dgm:prSet presAssocID="{47FB13D3-865D-40F9-8383-F5161A29577F}" presName="quad4" presStyleLbl="node1" presStyleIdx="3" presStyleCnt="4" custScaleX="108992">
        <dgm:presLayoutVars>
          <dgm:chMax val="0"/>
          <dgm:chPref val="0"/>
          <dgm:bulletEnabled val="1"/>
        </dgm:presLayoutVars>
      </dgm:prSet>
      <dgm:spPr/>
      <dgm:t>
        <a:bodyPr/>
        <a:lstStyle/>
        <a:p>
          <a:endParaRPr lang="ru-RU"/>
        </a:p>
      </dgm:t>
    </dgm:pt>
  </dgm:ptLst>
  <dgm:cxnLst>
    <dgm:cxn modelId="{EDFD106F-2C10-439F-AA0E-7CAD659B5462}" srcId="{47FB13D3-865D-40F9-8383-F5161A29577F}" destId="{EE88989E-6BE8-449E-A0DA-7D7FEF978D9C}" srcOrd="3" destOrd="0" parTransId="{34DF35E3-A959-411E-A79A-6AB9E771366B}" sibTransId="{D325DACB-369B-4115-9EC3-D7C35C8A8B4F}"/>
    <dgm:cxn modelId="{E469E807-7FE0-420E-80C2-6CBBB6630576}" srcId="{47FB13D3-865D-40F9-8383-F5161A29577F}" destId="{F144817F-C7DA-42A7-8928-44A332509AD0}" srcOrd="1" destOrd="0" parTransId="{AB67A5D6-516A-4B86-BCE0-81549E3E7C81}" sibTransId="{A171D5F5-FF7D-4777-B07E-8750CA8C4158}"/>
    <dgm:cxn modelId="{11CCE904-63F3-4A2C-9B34-80AE0B5FEB74}" type="presOf" srcId="{F144817F-C7DA-42A7-8928-44A332509AD0}" destId="{1B9133DE-F0F0-40E4-A739-CD855D71CFA2}" srcOrd="0" destOrd="0" presId="urn:microsoft.com/office/officeart/2005/8/layout/matrix3"/>
    <dgm:cxn modelId="{0ED8B69D-1673-40ED-9F6A-8A05683A4207}" type="presOf" srcId="{47FB13D3-865D-40F9-8383-F5161A29577F}" destId="{CD5F5DFA-1210-422E-B804-47B1929CE630}" srcOrd="0" destOrd="0" presId="urn:microsoft.com/office/officeart/2005/8/layout/matrix3"/>
    <dgm:cxn modelId="{0ABDA592-2DF5-46AD-8C92-449AC4C4C623}" type="presOf" srcId="{239A7D93-0892-48B5-9E3E-67BBB6EDE8E8}" destId="{B24FDFB2-59FD-4FC7-9D22-48648CA74ED6}" srcOrd="0" destOrd="0" presId="urn:microsoft.com/office/officeart/2005/8/layout/matrix3"/>
    <dgm:cxn modelId="{AD3E5227-BD0A-404D-A14D-B54C562FED5D}" type="presOf" srcId="{1769F969-F321-43F3-921C-C22AABC0D50C}" destId="{2EA997C8-75B4-402F-AF79-224D8C40393C}" srcOrd="0" destOrd="0" presId="urn:microsoft.com/office/officeart/2005/8/layout/matrix3"/>
    <dgm:cxn modelId="{1860DCC0-B0A1-4E2F-BCFC-B68D62B5985C}" type="presOf" srcId="{EE88989E-6BE8-449E-A0DA-7D7FEF978D9C}" destId="{9823F1BB-A9A3-43FD-9878-1E7669B857FD}" srcOrd="0" destOrd="0" presId="urn:microsoft.com/office/officeart/2005/8/layout/matrix3"/>
    <dgm:cxn modelId="{769B106B-1100-4021-A1AA-B3FDD570E636}" srcId="{47FB13D3-865D-40F9-8383-F5161A29577F}" destId="{1769F969-F321-43F3-921C-C22AABC0D50C}" srcOrd="0" destOrd="0" parTransId="{830B982C-2E29-4359-BECD-5CAB77C78ACF}" sibTransId="{EC1E03B9-1E19-4346-8DD7-CE4721D22EF9}"/>
    <dgm:cxn modelId="{767FEF97-28CB-4F56-BEF3-7191813B75EB}" srcId="{47FB13D3-865D-40F9-8383-F5161A29577F}" destId="{239A7D93-0892-48B5-9E3E-67BBB6EDE8E8}" srcOrd="2" destOrd="0" parTransId="{37886C87-D2C6-4D79-8EAE-385A844FAD14}" sibTransId="{0629C6F9-E5CF-4D31-8815-467F6E469598}"/>
    <dgm:cxn modelId="{18BE584B-3B67-4C0A-98D9-1F42BCF028B2}" type="presParOf" srcId="{CD5F5DFA-1210-422E-B804-47B1929CE630}" destId="{FD21B6CC-6AC1-4601-A268-A13D4C4DF5C2}" srcOrd="0" destOrd="0" presId="urn:microsoft.com/office/officeart/2005/8/layout/matrix3"/>
    <dgm:cxn modelId="{DCF7EA4D-7CA5-4947-B1C6-A37064F67516}" type="presParOf" srcId="{CD5F5DFA-1210-422E-B804-47B1929CE630}" destId="{2EA997C8-75B4-402F-AF79-224D8C40393C}" srcOrd="1" destOrd="0" presId="urn:microsoft.com/office/officeart/2005/8/layout/matrix3"/>
    <dgm:cxn modelId="{3EE8AEF2-B796-4201-A1B8-67905191736F}" type="presParOf" srcId="{CD5F5DFA-1210-422E-B804-47B1929CE630}" destId="{1B9133DE-F0F0-40E4-A739-CD855D71CFA2}" srcOrd="2" destOrd="0" presId="urn:microsoft.com/office/officeart/2005/8/layout/matrix3"/>
    <dgm:cxn modelId="{D48C61E5-0510-4EAF-8297-4B8DD0F1CC32}" type="presParOf" srcId="{CD5F5DFA-1210-422E-B804-47B1929CE630}" destId="{B24FDFB2-59FD-4FC7-9D22-48648CA74ED6}" srcOrd="3" destOrd="0" presId="urn:microsoft.com/office/officeart/2005/8/layout/matrix3"/>
    <dgm:cxn modelId="{DD9B8CA0-0C98-427D-A0D6-4C4287E430DD}" type="presParOf" srcId="{CD5F5DFA-1210-422E-B804-47B1929CE630}" destId="{9823F1BB-A9A3-43FD-9878-1E7669B857FD}" srcOrd="4" destOrd="0" presId="urn:microsoft.com/office/officeart/2005/8/layout/matrix3"/>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223B19-CB95-4F15-97BE-742FB46A3F31}">
      <dsp:nvSpPr>
        <dsp:cNvPr id="0" name=""/>
        <dsp:cNvSpPr/>
      </dsp:nvSpPr>
      <dsp:spPr>
        <a:xfrm>
          <a:off x="0" y="0"/>
          <a:ext cx="5775762" cy="771530"/>
        </a:xfrm>
        <a:prstGeom prst="round2DiagRect">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solidFill>
                <a:srgbClr val="002060"/>
              </a:solidFill>
            </a:rPr>
            <a:t>Сообщение о теме педсовета, его цели и задачах</a:t>
          </a:r>
          <a:endParaRPr lang="ru-RU" sz="2000" b="1" kern="1200" dirty="0">
            <a:solidFill>
              <a:srgbClr val="002060"/>
            </a:solidFill>
          </a:endParaRPr>
        </a:p>
      </dsp:txBody>
      <dsp:txXfrm>
        <a:off x="0" y="0"/>
        <a:ext cx="4898146" cy="771530"/>
      </dsp:txXfrm>
    </dsp:sp>
    <dsp:sp modelId="{44D2FD10-122D-488B-8707-B1C4D8616F8D}">
      <dsp:nvSpPr>
        <dsp:cNvPr id="0" name=""/>
        <dsp:cNvSpPr/>
      </dsp:nvSpPr>
      <dsp:spPr>
        <a:xfrm>
          <a:off x="431306" y="878687"/>
          <a:ext cx="5775762" cy="771530"/>
        </a:xfrm>
        <a:prstGeom prst="round2DiagRect">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kern="1200" dirty="0" smtClean="0"/>
            <a:t>Проверка домашнего задания</a:t>
          </a:r>
        </a:p>
        <a:p>
          <a:pPr lvl="0" algn="l" defTabSz="933450" rtl="0">
            <a:lnSpc>
              <a:spcPct val="90000"/>
            </a:lnSpc>
            <a:spcBef>
              <a:spcPct val="0"/>
            </a:spcBef>
            <a:spcAft>
              <a:spcPct val="35000"/>
            </a:spcAft>
          </a:pPr>
          <a:endParaRPr lang="ru-RU" sz="1500" kern="1200" dirty="0"/>
        </a:p>
      </dsp:txBody>
      <dsp:txXfrm>
        <a:off x="431306" y="878687"/>
        <a:ext cx="4842960" cy="771530"/>
      </dsp:txXfrm>
    </dsp:sp>
    <dsp:sp modelId="{FE1CD1B5-9835-4F05-961D-9A33B0C1BB3C}">
      <dsp:nvSpPr>
        <dsp:cNvPr id="0" name=""/>
        <dsp:cNvSpPr/>
      </dsp:nvSpPr>
      <dsp:spPr>
        <a:xfrm>
          <a:off x="862613" y="1757374"/>
          <a:ext cx="5775762" cy="771530"/>
        </a:xfrm>
        <a:prstGeom prst="round2DiagRect">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ru-RU" sz="2000" kern="1200" dirty="0" smtClean="0"/>
        </a:p>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kern="1200" dirty="0" smtClean="0"/>
            <a:t>Доклад: теоретическое обоснование темы педсовета </a:t>
          </a:r>
        </a:p>
        <a:p>
          <a:pPr lvl="0" algn="l" defTabSz="889000" rtl="0">
            <a:lnSpc>
              <a:spcPct val="90000"/>
            </a:lnSpc>
            <a:spcBef>
              <a:spcPct val="0"/>
            </a:spcBef>
            <a:spcAft>
              <a:spcPct val="35000"/>
            </a:spcAft>
          </a:pPr>
          <a:endParaRPr lang="ru-RU" sz="1500" kern="1200" dirty="0"/>
        </a:p>
      </dsp:txBody>
      <dsp:txXfrm>
        <a:off x="862613" y="1757374"/>
        <a:ext cx="4842960" cy="771530"/>
      </dsp:txXfrm>
    </dsp:sp>
    <dsp:sp modelId="{9D319080-AA1A-4649-9C14-24AF554B2371}">
      <dsp:nvSpPr>
        <dsp:cNvPr id="0" name=""/>
        <dsp:cNvSpPr/>
      </dsp:nvSpPr>
      <dsp:spPr>
        <a:xfrm>
          <a:off x="1293920" y="2686065"/>
          <a:ext cx="5775762" cy="671524"/>
        </a:xfrm>
        <a:prstGeom prst="round2DiagRect">
          <a:avLst/>
        </a:prstGeom>
        <a:gradFill rotWithShape="0">
          <a:gsLst>
            <a:gs pos="0">
              <a:schemeClr val="accent5">
                <a:hueOff val="0"/>
                <a:satOff val="0"/>
                <a:lumOff val="0"/>
                <a:alphaOff val="0"/>
                <a:tint val="92000"/>
                <a:satMod val="170000"/>
              </a:schemeClr>
            </a:gs>
            <a:gs pos="15000">
              <a:schemeClr val="accent5">
                <a:hueOff val="0"/>
                <a:satOff val="0"/>
                <a:lumOff val="0"/>
                <a:alphaOff val="0"/>
                <a:tint val="92000"/>
                <a:shade val="99000"/>
                <a:satMod val="170000"/>
              </a:schemeClr>
            </a:gs>
            <a:gs pos="62000">
              <a:schemeClr val="accent5">
                <a:hueOff val="0"/>
                <a:satOff val="0"/>
                <a:lumOff val="0"/>
                <a:alphaOff val="0"/>
                <a:tint val="96000"/>
                <a:shade val="80000"/>
                <a:satMod val="170000"/>
              </a:schemeClr>
            </a:gs>
            <a:gs pos="97000">
              <a:schemeClr val="accent5">
                <a:hueOff val="0"/>
                <a:satOff val="0"/>
                <a:lumOff val="0"/>
                <a:alphaOff val="0"/>
                <a:tint val="98000"/>
                <a:shade val="63000"/>
                <a:satMod val="170000"/>
              </a:schemeClr>
            </a:gs>
            <a:gs pos="100000">
              <a:schemeClr val="accent5">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kern="1200" dirty="0" smtClean="0"/>
            <a:t>Обсуждение доклада</a:t>
          </a:r>
        </a:p>
      </dsp:txBody>
      <dsp:txXfrm>
        <a:off x="1293920" y="2686065"/>
        <a:ext cx="4842960" cy="671524"/>
      </dsp:txXfrm>
    </dsp:sp>
    <dsp:sp modelId="{8133CB0A-F7C8-4884-A43F-02BEBD674CD0}">
      <dsp:nvSpPr>
        <dsp:cNvPr id="0" name=""/>
        <dsp:cNvSpPr/>
      </dsp:nvSpPr>
      <dsp:spPr>
        <a:xfrm>
          <a:off x="1725227" y="3514749"/>
          <a:ext cx="5775762" cy="771530"/>
        </a:xfrm>
        <a:prstGeom prst="round2DiagRec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b="1" kern="1200" dirty="0" smtClean="0"/>
            <a:t>Проектная деятельность: работа в группах по созданию структурной схемы «Формирование мотивации учения» </a:t>
          </a:r>
          <a:endParaRPr lang="ru-RU" sz="1900" b="1" kern="1200" dirty="0"/>
        </a:p>
      </dsp:txBody>
      <dsp:txXfrm>
        <a:off x="1725227" y="3514749"/>
        <a:ext cx="4842960" cy="771530"/>
      </dsp:txXfrm>
    </dsp:sp>
    <dsp:sp modelId="{CB0F8416-F5B5-4C49-BDDF-1627B490B7D3}">
      <dsp:nvSpPr>
        <dsp:cNvPr id="0" name=""/>
        <dsp:cNvSpPr/>
      </dsp:nvSpPr>
      <dsp:spPr>
        <a:xfrm>
          <a:off x="5143537" y="571504"/>
          <a:ext cx="501494" cy="501494"/>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ru-RU" sz="2200" kern="1200"/>
        </a:p>
      </dsp:txBody>
      <dsp:txXfrm>
        <a:off x="5143537" y="571504"/>
        <a:ext cx="501494" cy="501494"/>
      </dsp:txXfrm>
    </dsp:sp>
    <dsp:sp modelId="{0FFE7E92-A2C0-46C9-93B7-5EA64EF4A314}">
      <dsp:nvSpPr>
        <dsp:cNvPr id="0" name=""/>
        <dsp:cNvSpPr/>
      </dsp:nvSpPr>
      <dsp:spPr>
        <a:xfrm>
          <a:off x="5705574" y="1442333"/>
          <a:ext cx="501494" cy="501494"/>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ru-RU" sz="2200" kern="1200"/>
        </a:p>
      </dsp:txBody>
      <dsp:txXfrm>
        <a:off x="5705574" y="1442333"/>
        <a:ext cx="501494" cy="501494"/>
      </dsp:txXfrm>
    </dsp:sp>
    <dsp:sp modelId="{7BC6E554-FE47-4417-B7F0-FD378D6F8B1A}">
      <dsp:nvSpPr>
        <dsp:cNvPr id="0" name=""/>
        <dsp:cNvSpPr/>
      </dsp:nvSpPr>
      <dsp:spPr>
        <a:xfrm>
          <a:off x="6136881" y="2308161"/>
          <a:ext cx="501494" cy="501494"/>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ru-RU" sz="2200" kern="1200"/>
        </a:p>
      </dsp:txBody>
      <dsp:txXfrm>
        <a:off x="6136881" y="2308161"/>
        <a:ext cx="501494" cy="501494"/>
      </dsp:txXfrm>
    </dsp:sp>
    <dsp:sp modelId="{99E9B4E1-1E59-460E-AE40-E471667BF008}">
      <dsp:nvSpPr>
        <dsp:cNvPr id="0" name=""/>
        <dsp:cNvSpPr/>
      </dsp:nvSpPr>
      <dsp:spPr>
        <a:xfrm>
          <a:off x="6568188" y="3195421"/>
          <a:ext cx="501494" cy="501494"/>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ru-RU" sz="2200" kern="1200"/>
        </a:p>
      </dsp:txBody>
      <dsp:txXfrm>
        <a:off x="6568188" y="3195421"/>
        <a:ext cx="501494" cy="50149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7A3166-40F3-4314-812A-E25E4D37F492}">
      <dsp:nvSpPr>
        <dsp:cNvPr id="0" name=""/>
        <dsp:cNvSpPr/>
      </dsp:nvSpPr>
      <dsp:spPr>
        <a:xfrm>
          <a:off x="28575" y="0"/>
          <a:ext cx="7658153" cy="478634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1CF425-23B3-4496-9AB6-2BD5EFD96EEC}">
      <dsp:nvSpPr>
        <dsp:cNvPr id="0" name=""/>
        <dsp:cNvSpPr/>
      </dsp:nvSpPr>
      <dsp:spPr>
        <a:xfrm>
          <a:off x="782903" y="3559126"/>
          <a:ext cx="176137" cy="176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230EB5-65BF-4926-9E15-5078ED65D7E2}">
      <dsp:nvSpPr>
        <dsp:cNvPr id="0" name=""/>
        <dsp:cNvSpPr/>
      </dsp:nvSpPr>
      <dsp:spPr>
        <a:xfrm>
          <a:off x="870972" y="3647195"/>
          <a:ext cx="1003218" cy="113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32" tIns="0" rIns="0" bIns="0" numCol="1" spcCol="1270" anchor="t" anchorCtr="0">
          <a:noAutofit/>
        </a:bodyPr>
        <a:lstStyle/>
        <a:p>
          <a:pPr lvl="0" algn="l" defTabSz="800100" rtl="0">
            <a:lnSpc>
              <a:spcPct val="90000"/>
            </a:lnSpc>
            <a:spcBef>
              <a:spcPct val="0"/>
            </a:spcBef>
            <a:spcAft>
              <a:spcPct val="35000"/>
            </a:spcAft>
          </a:pPr>
          <a:r>
            <a:rPr lang="ru-RU" sz="1800" b="1" i="1" kern="1200" dirty="0" smtClean="0">
              <a:solidFill>
                <a:srgbClr val="002060"/>
              </a:solidFill>
            </a:rPr>
            <a:t>Смысл  учения </a:t>
          </a:r>
          <a:endParaRPr lang="ru-RU" sz="1800" kern="1200" dirty="0">
            <a:solidFill>
              <a:srgbClr val="002060"/>
            </a:solidFill>
          </a:endParaRPr>
        </a:p>
      </dsp:txBody>
      <dsp:txXfrm>
        <a:off x="870972" y="3647195"/>
        <a:ext cx="1003218" cy="1139150"/>
      </dsp:txXfrm>
    </dsp:sp>
    <dsp:sp modelId="{F47A8AB3-4587-4EED-8748-CD3AB648236E}">
      <dsp:nvSpPr>
        <dsp:cNvPr id="0" name=""/>
        <dsp:cNvSpPr/>
      </dsp:nvSpPr>
      <dsp:spPr>
        <a:xfrm>
          <a:off x="1736343" y="2643020"/>
          <a:ext cx="275693" cy="2756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9B9D36-F08D-4FCC-A527-90F67C133A86}">
      <dsp:nvSpPr>
        <dsp:cNvPr id="0" name=""/>
        <dsp:cNvSpPr/>
      </dsp:nvSpPr>
      <dsp:spPr>
        <a:xfrm>
          <a:off x="1874190" y="2780867"/>
          <a:ext cx="1271253" cy="2005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84" tIns="0" rIns="0" bIns="0" numCol="1" spcCol="1270" anchor="t" anchorCtr="0">
          <a:noAutofit/>
        </a:bodyPr>
        <a:lstStyle/>
        <a:p>
          <a:pPr lvl="0" algn="l" defTabSz="800100" rtl="0">
            <a:lnSpc>
              <a:spcPct val="90000"/>
            </a:lnSpc>
            <a:spcBef>
              <a:spcPct val="0"/>
            </a:spcBef>
            <a:spcAft>
              <a:spcPct val="35000"/>
            </a:spcAft>
          </a:pPr>
          <a:r>
            <a:rPr lang="ru-RU" sz="1800" b="1" i="1" kern="1200" dirty="0" smtClean="0">
              <a:solidFill>
                <a:srgbClr val="002060"/>
              </a:solidFill>
            </a:rPr>
            <a:t>Мотив  учения </a:t>
          </a:r>
          <a:endParaRPr lang="ru-RU" sz="1800" b="1" i="1" kern="1200" dirty="0">
            <a:solidFill>
              <a:srgbClr val="002060"/>
            </a:solidFill>
          </a:endParaRPr>
        </a:p>
      </dsp:txBody>
      <dsp:txXfrm>
        <a:off x="1874190" y="2780867"/>
        <a:ext cx="1271253" cy="2005478"/>
      </dsp:txXfrm>
    </dsp:sp>
    <dsp:sp modelId="{2CBC1E5B-4886-4544-BB5B-2FF95DBA0ABB}">
      <dsp:nvSpPr>
        <dsp:cNvPr id="0" name=""/>
        <dsp:cNvSpPr/>
      </dsp:nvSpPr>
      <dsp:spPr>
        <a:xfrm>
          <a:off x="2961648" y="1912623"/>
          <a:ext cx="367591" cy="36759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F024E0-B465-40A0-943C-2CD70F29A838}">
      <dsp:nvSpPr>
        <dsp:cNvPr id="0" name=""/>
        <dsp:cNvSpPr/>
      </dsp:nvSpPr>
      <dsp:spPr>
        <a:xfrm>
          <a:off x="3145443" y="2096419"/>
          <a:ext cx="1478023" cy="2689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779" tIns="0" rIns="0" bIns="0" numCol="1" spcCol="1270" anchor="t" anchorCtr="0">
          <a:noAutofit/>
        </a:bodyPr>
        <a:lstStyle/>
        <a:p>
          <a:pPr lvl="0" algn="l" defTabSz="800100" rtl="0">
            <a:lnSpc>
              <a:spcPct val="90000"/>
            </a:lnSpc>
            <a:spcBef>
              <a:spcPct val="0"/>
            </a:spcBef>
            <a:spcAft>
              <a:spcPct val="35000"/>
            </a:spcAft>
          </a:pPr>
          <a:r>
            <a:rPr lang="ru-RU" sz="1800" b="1" i="1" kern="1200" dirty="0" smtClean="0">
              <a:solidFill>
                <a:srgbClr val="002060"/>
              </a:solidFill>
            </a:rPr>
            <a:t>Постановка  целей </a:t>
          </a:r>
          <a:endParaRPr lang="ru-RU" sz="1800" b="1" i="1" kern="1200" dirty="0">
            <a:solidFill>
              <a:srgbClr val="002060"/>
            </a:solidFill>
          </a:endParaRPr>
        </a:p>
      </dsp:txBody>
      <dsp:txXfrm>
        <a:off x="3145443" y="2096419"/>
        <a:ext cx="1478023" cy="2689926"/>
      </dsp:txXfrm>
    </dsp:sp>
    <dsp:sp modelId="{1BA9897B-04F3-40E4-8B90-85DE7E43F9A1}">
      <dsp:nvSpPr>
        <dsp:cNvPr id="0" name=""/>
        <dsp:cNvSpPr/>
      </dsp:nvSpPr>
      <dsp:spPr>
        <a:xfrm>
          <a:off x="4386064" y="1342091"/>
          <a:ext cx="474805" cy="4748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40A3CA-7D7D-4A13-8C1B-40A2ECBF98A4}">
      <dsp:nvSpPr>
        <dsp:cNvPr id="0" name=""/>
        <dsp:cNvSpPr/>
      </dsp:nvSpPr>
      <dsp:spPr>
        <a:xfrm>
          <a:off x="4623467" y="1579494"/>
          <a:ext cx="1531630" cy="3206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590" tIns="0" rIns="0" bIns="0" numCol="1" spcCol="1270" anchor="t" anchorCtr="0">
          <a:noAutofit/>
        </a:bodyPr>
        <a:lstStyle/>
        <a:p>
          <a:pPr lvl="0" algn="l" defTabSz="800100" rtl="0">
            <a:lnSpc>
              <a:spcPct val="90000"/>
            </a:lnSpc>
            <a:spcBef>
              <a:spcPct val="0"/>
            </a:spcBef>
            <a:spcAft>
              <a:spcPct val="35000"/>
            </a:spcAft>
          </a:pPr>
          <a:r>
            <a:rPr lang="ru-RU" sz="1800" b="1" i="1" kern="1200" dirty="0" smtClean="0">
              <a:solidFill>
                <a:srgbClr val="002060"/>
              </a:solidFill>
            </a:rPr>
            <a:t>Эмоции</a:t>
          </a:r>
          <a:endParaRPr lang="ru-RU" sz="1800" kern="1200" dirty="0">
            <a:solidFill>
              <a:srgbClr val="002060"/>
            </a:solidFill>
          </a:endParaRPr>
        </a:p>
      </dsp:txBody>
      <dsp:txXfrm>
        <a:off x="4623467" y="1579494"/>
        <a:ext cx="1531630" cy="3206851"/>
      </dsp:txXfrm>
    </dsp:sp>
    <dsp:sp modelId="{8E55C993-E627-454D-B02D-ECAC9413A72B}">
      <dsp:nvSpPr>
        <dsp:cNvPr id="0" name=""/>
        <dsp:cNvSpPr/>
      </dsp:nvSpPr>
      <dsp:spPr>
        <a:xfrm>
          <a:off x="5852601" y="961098"/>
          <a:ext cx="604994" cy="6049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298E12-16BE-4C8F-834D-C2AB352992DA}">
      <dsp:nvSpPr>
        <dsp:cNvPr id="0" name=""/>
        <dsp:cNvSpPr/>
      </dsp:nvSpPr>
      <dsp:spPr>
        <a:xfrm>
          <a:off x="6155098" y="1263595"/>
          <a:ext cx="1531630" cy="352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574" tIns="0" rIns="0" bIns="0" numCol="1" spcCol="1270" anchor="t" anchorCtr="0">
          <a:noAutofit/>
        </a:bodyPr>
        <a:lstStyle/>
        <a:p>
          <a:pPr lvl="0" algn="l" defTabSz="800100" rtl="0">
            <a:lnSpc>
              <a:spcPct val="90000"/>
            </a:lnSpc>
            <a:spcBef>
              <a:spcPct val="0"/>
            </a:spcBef>
            <a:spcAft>
              <a:spcPct val="35000"/>
            </a:spcAft>
          </a:pPr>
          <a:r>
            <a:rPr lang="ru-RU" sz="1800" b="1" i="1" kern="1200" dirty="0" smtClean="0">
              <a:solidFill>
                <a:srgbClr val="002060"/>
              </a:solidFill>
            </a:rPr>
            <a:t>Интересы</a:t>
          </a:r>
          <a:r>
            <a:rPr lang="ru-RU" sz="1800" b="1" i="1" kern="1200" dirty="0" smtClean="0"/>
            <a:t> </a:t>
          </a:r>
          <a:endParaRPr lang="ru-RU" sz="1800" kern="1200" dirty="0"/>
        </a:p>
      </dsp:txBody>
      <dsp:txXfrm>
        <a:off x="6155098" y="1263595"/>
        <a:ext cx="1531630" cy="35227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767D5C-485B-4A20-A5D9-751A0E528E3E}">
      <dsp:nvSpPr>
        <dsp:cNvPr id="0" name=""/>
        <dsp:cNvSpPr/>
      </dsp:nvSpPr>
      <dsp:spPr>
        <a:xfrm>
          <a:off x="180385" y="25380"/>
          <a:ext cx="5643594" cy="561159"/>
        </a:xfrm>
        <a:prstGeom prst="round2DiagRect">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solidFill>
                <a:srgbClr val="002060"/>
              </a:solidFill>
            </a:rPr>
            <a:t>Защита проектов по группам </a:t>
          </a:r>
          <a:endParaRPr lang="ru-RU" sz="2000" b="1" kern="1200" dirty="0">
            <a:solidFill>
              <a:srgbClr val="002060"/>
            </a:solidFill>
          </a:endParaRPr>
        </a:p>
      </dsp:txBody>
      <dsp:txXfrm>
        <a:off x="180385" y="25380"/>
        <a:ext cx="4966131" cy="561159"/>
      </dsp:txXfrm>
    </dsp:sp>
    <dsp:sp modelId="{74984C32-584B-4E4E-AC5B-09357AF19FAA}">
      <dsp:nvSpPr>
        <dsp:cNvPr id="0" name=""/>
        <dsp:cNvSpPr/>
      </dsp:nvSpPr>
      <dsp:spPr>
        <a:xfrm>
          <a:off x="785814" y="739285"/>
          <a:ext cx="5207809" cy="704985"/>
        </a:xfrm>
        <a:prstGeom prst="round2DiagRect">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t>Принятие решения </a:t>
          </a:r>
          <a:endParaRPr lang="ru-RU" sz="2000" b="1" kern="1200" dirty="0"/>
        </a:p>
      </dsp:txBody>
      <dsp:txXfrm>
        <a:off x="785814" y="739285"/>
        <a:ext cx="3872016" cy="704985"/>
      </dsp:txXfrm>
    </dsp:sp>
    <dsp:sp modelId="{C44A6F89-6BAF-4E4A-9F3F-595F9F009645}">
      <dsp:nvSpPr>
        <dsp:cNvPr id="0" name=""/>
        <dsp:cNvSpPr/>
      </dsp:nvSpPr>
      <dsp:spPr>
        <a:xfrm>
          <a:off x="5252482" y="352020"/>
          <a:ext cx="544995" cy="55778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ru-RU" sz="2500" kern="1200"/>
        </a:p>
      </dsp:txBody>
      <dsp:txXfrm>
        <a:off x="5252482" y="352020"/>
        <a:ext cx="544995" cy="55778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13AE01-21C3-4FE1-B880-6C26858EA245}">
      <dsp:nvSpPr>
        <dsp:cNvPr id="0" name=""/>
        <dsp:cNvSpPr/>
      </dsp:nvSpPr>
      <dsp:spPr>
        <a:xfrm>
          <a:off x="465418" y="1282"/>
          <a:ext cx="7141657" cy="2497040"/>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rtl="0">
            <a:lnSpc>
              <a:spcPct val="90000"/>
            </a:lnSpc>
            <a:spcBef>
              <a:spcPct val="0"/>
            </a:spcBef>
            <a:spcAft>
              <a:spcPct val="35000"/>
            </a:spcAft>
          </a:pPr>
          <a:r>
            <a:rPr lang="ru-RU" sz="3600" b="1" u="sng" kern="1200" dirty="0" smtClean="0">
              <a:latin typeface="Monotype Corsiva" pitchFamily="66" charset="0"/>
            </a:rPr>
            <a:t>Мотив</a:t>
          </a:r>
          <a:r>
            <a:rPr lang="ru-RU" sz="2600" b="1" kern="1200" dirty="0" smtClean="0"/>
            <a:t>  </a:t>
          </a:r>
          <a:r>
            <a:rPr lang="ru-RU" sz="2600" kern="1200" dirty="0" smtClean="0"/>
            <a:t>(от латинского) – приводить в движение, толкать. Это побуждение к деятельности, связанное с удовлетворением потребности человека.</a:t>
          </a:r>
          <a:endParaRPr lang="ru-RU" sz="2600" kern="1200" dirty="0"/>
        </a:p>
      </dsp:txBody>
      <dsp:txXfrm>
        <a:off x="465418" y="1282"/>
        <a:ext cx="7141657" cy="2497040"/>
      </dsp:txXfrm>
    </dsp:sp>
    <dsp:sp modelId="{D03EB9FA-BDAC-4BEC-B26A-AD3957D19506}">
      <dsp:nvSpPr>
        <dsp:cNvPr id="0" name=""/>
        <dsp:cNvSpPr/>
      </dsp:nvSpPr>
      <dsp:spPr>
        <a:xfrm>
          <a:off x="465418" y="2787924"/>
          <a:ext cx="7064447" cy="2068576"/>
        </a:xfrm>
        <a:prstGeom prst="chevron">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lvl="0" algn="ctr" defTabSz="1555750" rtl="0">
            <a:lnSpc>
              <a:spcPct val="90000"/>
            </a:lnSpc>
            <a:spcBef>
              <a:spcPct val="0"/>
            </a:spcBef>
            <a:spcAft>
              <a:spcPct val="35000"/>
            </a:spcAft>
          </a:pPr>
          <a:r>
            <a:rPr lang="ru-RU" sz="3500" b="1" u="sng" kern="1200" dirty="0" smtClean="0">
              <a:latin typeface="Monotype Corsiva" pitchFamily="66" charset="0"/>
            </a:rPr>
            <a:t>Мотивация</a:t>
          </a:r>
          <a:r>
            <a:rPr lang="ru-RU" sz="3500" b="1" kern="1200" dirty="0" smtClean="0"/>
            <a:t> </a:t>
          </a:r>
          <a:r>
            <a:rPr lang="ru-RU" sz="3500" kern="1200" dirty="0" smtClean="0"/>
            <a:t>– побуждение, вызывающее активность и определяющее его направленность.</a:t>
          </a:r>
          <a:endParaRPr lang="ru-RU" sz="3500" kern="1200" dirty="0"/>
        </a:p>
      </dsp:txBody>
      <dsp:txXfrm>
        <a:off x="465418" y="2787924"/>
        <a:ext cx="7064447" cy="20685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4BC46B-8860-4B7F-9B24-DC89E2F14649}">
      <dsp:nvSpPr>
        <dsp:cNvPr id="0" name=""/>
        <dsp:cNvSpPr/>
      </dsp:nvSpPr>
      <dsp:spPr>
        <a:xfrm>
          <a:off x="0" y="4907235"/>
          <a:ext cx="8643998" cy="80507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kern="1200" dirty="0" smtClean="0"/>
            <a:t>На </a:t>
          </a:r>
          <a:r>
            <a:rPr lang="ru-RU" sz="1800" b="1" i="1" u="sng" kern="1200" dirty="0" smtClean="0"/>
            <a:t>этапе обобщения информации о домашнем задании </a:t>
          </a:r>
          <a:r>
            <a:rPr lang="ru-RU" sz="1800" kern="1200" dirty="0" smtClean="0"/>
            <a:t>преобладают мотивы помощи учителя в виде советов. </a:t>
          </a:r>
          <a:endParaRPr lang="ru-RU" sz="1800" kern="1200" dirty="0"/>
        </a:p>
      </dsp:txBody>
      <dsp:txXfrm>
        <a:off x="0" y="4907235"/>
        <a:ext cx="8643998" cy="805072"/>
      </dsp:txXfrm>
    </dsp:sp>
    <dsp:sp modelId="{24E552F9-45AA-48EC-B755-5946BA8C702D}">
      <dsp:nvSpPr>
        <dsp:cNvPr id="0" name=""/>
        <dsp:cNvSpPr/>
      </dsp:nvSpPr>
      <dsp:spPr>
        <a:xfrm rot="10800000">
          <a:off x="0" y="3681109"/>
          <a:ext cx="8643998" cy="1238201"/>
        </a:xfrm>
        <a:prstGeom prst="upArrowCallout">
          <a:avLst/>
        </a:prstGeom>
        <a:solidFill>
          <a:schemeClr val="accent5">
            <a:hueOff val="2970924"/>
            <a:satOff val="-15130"/>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kern="1200" dirty="0" smtClean="0"/>
            <a:t>На </a:t>
          </a:r>
          <a:r>
            <a:rPr lang="ru-RU" sz="1800" b="1" i="1" u="sng" kern="1200" dirty="0" smtClean="0"/>
            <a:t>этапе обобщения и систематизации знаний </a:t>
          </a:r>
          <a:r>
            <a:rPr lang="ru-RU" sz="1800" kern="1200" dirty="0" smtClean="0"/>
            <a:t>- атмосфера творчества, сотрудничества, доверия при включении учащихся в активную познавательную деятельность. </a:t>
          </a:r>
          <a:endParaRPr lang="ru-RU" sz="1800" kern="1200" dirty="0"/>
        </a:p>
      </dsp:txBody>
      <dsp:txXfrm rot="10800000">
        <a:off x="0" y="3681109"/>
        <a:ext cx="8643998" cy="1238201"/>
      </dsp:txXfrm>
    </dsp:sp>
    <dsp:sp modelId="{9CE90D6C-F8F7-4AC0-A52D-83B949F4EFD7}">
      <dsp:nvSpPr>
        <dsp:cNvPr id="0" name=""/>
        <dsp:cNvSpPr/>
      </dsp:nvSpPr>
      <dsp:spPr>
        <a:xfrm rot="10800000">
          <a:off x="0" y="2454983"/>
          <a:ext cx="8643998" cy="1238201"/>
        </a:xfrm>
        <a:prstGeom prst="upArrowCallout">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ru-RU" sz="1800" kern="1200" dirty="0" smtClean="0"/>
            <a:t>На </a:t>
          </a:r>
          <a:r>
            <a:rPr lang="ru-RU" sz="1800" b="1" i="1" u="sng" kern="1200" dirty="0" smtClean="0"/>
            <a:t>этапах первичной проверки понимания учащимися нового учебного материала и закрепления знаний </a:t>
          </a:r>
          <a:r>
            <a:rPr lang="ru-RU" sz="1800" kern="1200" dirty="0" smtClean="0"/>
            <a:t>доминирующим является мотив доверия, умение дать вовремя совет и оказать помощь ученику. </a:t>
          </a:r>
          <a:endParaRPr lang="ru-RU" sz="1800" kern="1200" dirty="0"/>
        </a:p>
      </dsp:txBody>
      <dsp:txXfrm rot="10800000">
        <a:off x="0" y="2454983"/>
        <a:ext cx="8643998" cy="1238201"/>
      </dsp:txXfrm>
    </dsp:sp>
    <dsp:sp modelId="{90DAFD45-020D-4AAE-BBE4-A01D2CB46362}">
      <dsp:nvSpPr>
        <dsp:cNvPr id="0" name=""/>
        <dsp:cNvSpPr/>
      </dsp:nvSpPr>
      <dsp:spPr>
        <a:xfrm rot="10800000">
          <a:off x="0" y="1228857"/>
          <a:ext cx="8643998" cy="1238201"/>
        </a:xfrm>
        <a:prstGeom prst="upArrowCallout">
          <a:avLst/>
        </a:prstGeom>
        <a:solidFill>
          <a:schemeClr val="accent5">
            <a:hueOff val="8912770"/>
            <a:satOff val="-45390"/>
            <a:lumOff val="83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ru-RU" sz="1400" kern="1200" dirty="0" smtClean="0"/>
            <a:t>На </a:t>
          </a:r>
          <a:r>
            <a:rPr lang="ru-RU" sz="1400" b="1" i="1" u="sng" kern="1200" dirty="0" smtClean="0"/>
            <a:t>этапах подготовки к активной учебно-педагогической деятельности, на этапе усвоения новых знаний</a:t>
          </a:r>
          <a:r>
            <a:rPr lang="ru-RU" sz="1400" b="1" i="1" kern="1200" dirty="0" smtClean="0"/>
            <a:t> </a:t>
          </a:r>
          <a:r>
            <a:rPr lang="ru-RU" sz="1400" kern="1200" dirty="0" smtClean="0"/>
            <a:t>доминируют мотивы сотрудничества учителя и учащихся, включения школьников в активную познавательную деятельность и привлечение их к оценочной деятельности. Учитель сохраняет атмосферу доброжелательности, эмоционально излагает материал и раскрывает значимость новых знаний. </a:t>
          </a:r>
          <a:endParaRPr lang="ru-RU" sz="1400" kern="1200" dirty="0"/>
        </a:p>
      </dsp:txBody>
      <dsp:txXfrm rot="10800000">
        <a:off x="0" y="1228857"/>
        <a:ext cx="8643998" cy="1238201"/>
      </dsp:txXfrm>
    </dsp:sp>
    <dsp:sp modelId="{ACDD2A77-A330-4559-839D-7F23AFC94BD9}">
      <dsp:nvSpPr>
        <dsp:cNvPr id="0" name=""/>
        <dsp:cNvSpPr/>
      </dsp:nvSpPr>
      <dsp:spPr>
        <a:xfrm rot="10800000">
          <a:off x="0" y="2731"/>
          <a:ext cx="8643998" cy="1238201"/>
        </a:xfrm>
        <a:prstGeom prst="upArrowCallout">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ru-RU" sz="1600" kern="1200" dirty="0" smtClean="0"/>
            <a:t>На </a:t>
          </a:r>
          <a:r>
            <a:rPr lang="ru-RU" sz="1600" b="1" i="1" u="sng" kern="1200" dirty="0" smtClean="0"/>
            <a:t>этапе организации начала урока</a:t>
          </a:r>
          <a:r>
            <a:rPr lang="ru-RU" sz="1600" b="1" i="1" kern="1200" dirty="0" smtClean="0"/>
            <a:t> </a:t>
          </a:r>
          <a:r>
            <a:rPr lang="ru-RU" sz="1600" kern="1200" dirty="0" smtClean="0"/>
            <a:t>доминирует мотив, связанный с созданием обстановки доброжелательности, внимательности учителя к учащимся, доверия, а также включение учащихся в познавательную деятельность. </a:t>
          </a:r>
          <a:endParaRPr lang="ru-RU" sz="1600" kern="1200" dirty="0"/>
        </a:p>
      </dsp:txBody>
      <dsp:txXfrm rot="10800000">
        <a:off x="0" y="2731"/>
        <a:ext cx="8643998" cy="123820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9739CA-5FE3-4331-8772-254EBD2CABC4}">
      <dsp:nvSpPr>
        <dsp:cNvPr id="0" name=""/>
        <dsp:cNvSpPr/>
      </dsp:nvSpPr>
      <dsp:spPr>
        <a:xfrm>
          <a:off x="1068" y="1451171"/>
          <a:ext cx="3527076" cy="3527076"/>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4107" tIns="26670" rIns="194107" bIns="26670" numCol="1" spcCol="1270" anchor="ctr" anchorCtr="0">
          <a:noAutofit/>
        </a:bodyPr>
        <a:lstStyle/>
        <a:p>
          <a:pPr lvl="0" algn="ctr" defTabSz="933450" rtl="0">
            <a:lnSpc>
              <a:spcPct val="90000"/>
            </a:lnSpc>
            <a:spcBef>
              <a:spcPct val="0"/>
            </a:spcBef>
            <a:spcAft>
              <a:spcPct val="35000"/>
            </a:spcAft>
          </a:pPr>
          <a:r>
            <a:rPr lang="ru-RU" sz="2100" b="1" i="1" kern="1200" dirty="0" smtClean="0">
              <a:solidFill>
                <a:srgbClr val="C00000"/>
              </a:solidFill>
            </a:rPr>
            <a:t>Учебная мотивация определяется целым рядом специфических для этой деятельности факторов:</a:t>
          </a:r>
          <a:endParaRPr lang="ru-RU" sz="2100" kern="1200" dirty="0">
            <a:solidFill>
              <a:srgbClr val="C00000"/>
            </a:solidFill>
          </a:endParaRPr>
        </a:p>
      </dsp:txBody>
      <dsp:txXfrm>
        <a:off x="1068" y="1451171"/>
        <a:ext cx="3527076" cy="3527076"/>
      </dsp:txXfrm>
    </dsp:sp>
    <dsp:sp modelId="{EDA1AF03-79E5-4A23-B82B-7700EBF5AADC}">
      <dsp:nvSpPr>
        <dsp:cNvPr id="0" name=""/>
        <dsp:cNvSpPr/>
      </dsp:nvSpPr>
      <dsp:spPr>
        <a:xfrm>
          <a:off x="2822729" y="571500"/>
          <a:ext cx="4820067" cy="5286418"/>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4107" tIns="19050" rIns="194107" bIns="19050" numCol="1" spcCol="1270" anchor="ctr" anchorCtr="1">
          <a:noAutofit/>
        </a:bodyPr>
        <a:lstStyle/>
        <a:p>
          <a:pPr lvl="0" algn="l" defTabSz="622300" rtl="0">
            <a:lnSpc>
              <a:spcPct val="90000"/>
            </a:lnSpc>
            <a:spcBef>
              <a:spcPct val="0"/>
            </a:spcBef>
            <a:spcAft>
              <a:spcPct val="35000"/>
            </a:spcAft>
          </a:pPr>
          <a:endParaRPr lang="ru-RU" sz="1400" kern="1200" dirty="0"/>
        </a:p>
        <a:p>
          <a:pPr marL="114300" lvl="1" indent="-114300" algn="l" defTabSz="666750" rtl="0">
            <a:lnSpc>
              <a:spcPct val="90000"/>
            </a:lnSpc>
            <a:spcBef>
              <a:spcPct val="0"/>
            </a:spcBef>
            <a:spcAft>
              <a:spcPct val="15000"/>
            </a:spcAft>
            <a:buChar char="••"/>
          </a:pPr>
          <a:r>
            <a:rPr lang="ru-RU" sz="1500" b="1" kern="1200" dirty="0" smtClean="0">
              <a:solidFill>
                <a:srgbClr val="FFFF00"/>
              </a:solidFill>
            </a:rPr>
            <a:t>самой образовательной системой, образовательным учреждением, где осуществляется учебная деятельность; </a:t>
          </a:r>
          <a:endParaRPr lang="ru-RU" sz="1500" b="1" kern="1200" dirty="0">
            <a:solidFill>
              <a:srgbClr val="FFFF00"/>
            </a:solidFill>
          </a:endParaRPr>
        </a:p>
        <a:p>
          <a:pPr marL="114300" lvl="1" indent="-114300" algn="l" defTabSz="666750" rtl="0">
            <a:lnSpc>
              <a:spcPct val="90000"/>
            </a:lnSpc>
            <a:spcBef>
              <a:spcPct val="0"/>
            </a:spcBef>
            <a:spcAft>
              <a:spcPct val="15000"/>
            </a:spcAft>
            <a:buChar char="••"/>
          </a:pPr>
          <a:r>
            <a:rPr lang="ru-RU" sz="1500" b="1" kern="1200" dirty="0" smtClean="0">
              <a:solidFill>
                <a:srgbClr val="FFFF00"/>
              </a:solidFill>
            </a:rPr>
            <a:t>организацией образовательного процесса; </a:t>
          </a:r>
          <a:endParaRPr lang="ru-RU" sz="1500" b="1" kern="1200" dirty="0">
            <a:solidFill>
              <a:srgbClr val="FFFF00"/>
            </a:solidFill>
          </a:endParaRPr>
        </a:p>
        <a:p>
          <a:pPr marL="114300" lvl="1" indent="-114300" algn="l" defTabSz="666750" rtl="0">
            <a:lnSpc>
              <a:spcPct val="90000"/>
            </a:lnSpc>
            <a:spcBef>
              <a:spcPct val="0"/>
            </a:spcBef>
            <a:spcAft>
              <a:spcPct val="15000"/>
            </a:spcAft>
            <a:buChar char="••"/>
          </a:pPr>
          <a:r>
            <a:rPr lang="ru-RU" sz="1500" b="1" kern="1200" dirty="0" smtClean="0">
              <a:solidFill>
                <a:srgbClr val="FFFF00"/>
              </a:solidFill>
            </a:rPr>
            <a:t>субъектными особенностями обучающегося (возраст, пол, интеллектуальное развитие, способности, уровень притязаний, самооценка, взаимодействие с другими учениками и т. д.); </a:t>
          </a:r>
          <a:endParaRPr lang="ru-RU" sz="1500" b="1" kern="1200" dirty="0">
            <a:solidFill>
              <a:srgbClr val="FFFF00"/>
            </a:solidFill>
          </a:endParaRPr>
        </a:p>
        <a:p>
          <a:pPr marL="114300" lvl="1" indent="-114300" algn="l" defTabSz="666750" rtl="0">
            <a:lnSpc>
              <a:spcPct val="90000"/>
            </a:lnSpc>
            <a:spcBef>
              <a:spcPct val="0"/>
            </a:spcBef>
            <a:spcAft>
              <a:spcPct val="15000"/>
            </a:spcAft>
            <a:buChar char="••"/>
          </a:pPr>
          <a:r>
            <a:rPr lang="ru-RU" sz="1500" b="1" kern="1200" dirty="0" smtClean="0">
              <a:solidFill>
                <a:srgbClr val="FFFF00"/>
              </a:solidFill>
            </a:rPr>
            <a:t>субъектными особенностями педагога и, прежде всего системой отношения его к ученику, к делу; </a:t>
          </a:r>
          <a:endParaRPr lang="ru-RU" sz="1500" b="1" kern="1200" dirty="0">
            <a:solidFill>
              <a:srgbClr val="FFFF00"/>
            </a:solidFill>
          </a:endParaRPr>
        </a:p>
        <a:p>
          <a:pPr marL="114300" lvl="1" indent="-114300" algn="l" defTabSz="666750" rtl="0">
            <a:lnSpc>
              <a:spcPct val="90000"/>
            </a:lnSpc>
            <a:spcBef>
              <a:spcPct val="0"/>
            </a:spcBef>
            <a:spcAft>
              <a:spcPct val="15000"/>
            </a:spcAft>
            <a:buChar char="••"/>
          </a:pPr>
          <a:r>
            <a:rPr lang="ru-RU" sz="1500" b="1" kern="1200" dirty="0" smtClean="0">
              <a:solidFill>
                <a:srgbClr val="FFFF00"/>
              </a:solidFill>
            </a:rPr>
            <a:t>спецификой учебного предмета.</a:t>
          </a:r>
          <a:endParaRPr lang="ru-RU" sz="1500" b="1" kern="1200" dirty="0">
            <a:solidFill>
              <a:srgbClr val="FFFF00"/>
            </a:solidFill>
          </a:endParaRPr>
        </a:p>
      </dsp:txBody>
      <dsp:txXfrm>
        <a:off x="2822729" y="571500"/>
        <a:ext cx="4820067" cy="528641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42EE33-6B5E-44C2-B7A5-0A48F08465A8}">
      <dsp:nvSpPr>
        <dsp:cNvPr id="0" name=""/>
        <dsp:cNvSpPr/>
      </dsp:nvSpPr>
      <dsp:spPr>
        <a:xfrm rot="5400000">
          <a:off x="-369001" y="1497310"/>
          <a:ext cx="1630998" cy="19689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18ACD7-85FD-459C-851C-645F6AB7501A}">
      <dsp:nvSpPr>
        <dsp:cNvPr id="0" name=""/>
        <dsp:cNvSpPr/>
      </dsp:nvSpPr>
      <dsp:spPr>
        <a:xfrm>
          <a:off x="4031" y="453208"/>
          <a:ext cx="2187766" cy="131265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2060"/>
              </a:solidFill>
            </a:rPr>
            <a:t>1.  У подростков наблюдается «гормональный взрыв» и нечетко сформировано чувство будущего.</a:t>
          </a:r>
          <a:endParaRPr lang="ru-RU" sz="1400" b="1" kern="1200" dirty="0">
            <a:solidFill>
              <a:srgbClr val="002060"/>
            </a:solidFill>
          </a:endParaRPr>
        </a:p>
      </dsp:txBody>
      <dsp:txXfrm>
        <a:off x="4031" y="453208"/>
        <a:ext cx="2187766" cy="1312659"/>
      </dsp:txXfrm>
    </dsp:sp>
    <dsp:sp modelId="{7A1A8C26-E96A-4B89-A30B-512405238A26}">
      <dsp:nvSpPr>
        <dsp:cNvPr id="0" name=""/>
        <dsp:cNvSpPr/>
      </dsp:nvSpPr>
      <dsp:spPr>
        <a:xfrm rot="5400000">
          <a:off x="-369001" y="3138135"/>
          <a:ext cx="1630998" cy="19689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5C7CAE-5782-496B-B4B2-D23B99B62542}">
      <dsp:nvSpPr>
        <dsp:cNvPr id="0" name=""/>
        <dsp:cNvSpPr/>
      </dsp:nvSpPr>
      <dsp:spPr>
        <a:xfrm>
          <a:off x="4031" y="2094033"/>
          <a:ext cx="2187766" cy="13126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2.   Отношение ученика к учителю</a:t>
          </a:r>
          <a:r>
            <a:rPr lang="ru-RU" sz="1700" kern="1200" dirty="0" smtClean="0"/>
            <a:t>.</a:t>
          </a:r>
          <a:endParaRPr lang="ru-RU" sz="1700" kern="1200" dirty="0"/>
        </a:p>
      </dsp:txBody>
      <dsp:txXfrm>
        <a:off x="4031" y="2094033"/>
        <a:ext cx="2187766" cy="1312659"/>
      </dsp:txXfrm>
    </dsp:sp>
    <dsp:sp modelId="{64B346AF-64AF-4DD8-ACB6-C1C964CE200F}">
      <dsp:nvSpPr>
        <dsp:cNvPr id="0" name=""/>
        <dsp:cNvSpPr/>
      </dsp:nvSpPr>
      <dsp:spPr>
        <a:xfrm>
          <a:off x="451410" y="3958547"/>
          <a:ext cx="2899902" cy="196898"/>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38891-DC58-4D84-922F-51ACB74E963B}">
      <dsp:nvSpPr>
        <dsp:cNvPr id="0" name=""/>
        <dsp:cNvSpPr/>
      </dsp:nvSpPr>
      <dsp:spPr>
        <a:xfrm>
          <a:off x="4031" y="3734857"/>
          <a:ext cx="2187766" cy="131265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3.   Отношение учителя к ученику.</a:t>
          </a:r>
          <a:endParaRPr lang="ru-RU" sz="1700" b="1" kern="1200" dirty="0"/>
        </a:p>
      </dsp:txBody>
      <dsp:txXfrm>
        <a:off x="4031" y="3734857"/>
        <a:ext cx="2187766" cy="1312659"/>
      </dsp:txXfrm>
    </dsp:sp>
    <dsp:sp modelId="{972755FF-A0B7-4618-A810-51DA2364E93E}">
      <dsp:nvSpPr>
        <dsp:cNvPr id="0" name=""/>
        <dsp:cNvSpPr/>
      </dsp:nvSpPr>
      <dsp:spPr>
        <a:xfrm rot="16200000">
          <a:off x="2540727" y="3138135"/>
          <a:ext cx="1630998" cy="196898"/>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CD1B20-A229-45AA-94B9-DC429CDFFBB7}">
      <dsp:nvSpPr>
        <dsp:cNvPr id="0" name=""/>
        <dsp:cNvSpPr/>
      </dsp:nvSpPr>
      <dsp:spPr>
        <a:xfrm>
          <a:off x="2913759" y="3734857"/>
          <a:ext cx="2187766" cy="131265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t>4. У девочек 7 – 8 класса снижена возрастная восприимчивость к учебной деятельности в связи с интенсивным биологическим процессом полового созревания.</a:t>
          </a:r>
          <a:endParaRPr lang="ru-RU" sz="1300" b="1" kern="1200" dirty="0"/>
        </a:p>
      </dsp:txBody>
      <dsp:txXfrm>
        <a:off x="2913759" y="3734857"/>
        <a:ext cx="2187766" cy="1312659"/>
      </dsp:txXfrm>
    </dsp:sp>
    <dsp:sp modelId="{8785F3D5-ECB6-41EB-93CD-FBF679311452}">
      <dsp:nvSpPr>
        <dsp:cNvPr id="0" name=""/>
        <dsp:cNvSpPr/>
      </dsp:nvSpPr>
      <dsp:spPr>
        <a:xfrm rot="16200000">
          <a:off x="2540727" y="1497310"/>
          <a:ext cx="1630998" cy="196898"/>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F96185-8161-4745-B7BD-9AB343789DA7}">
      <dsp:nvSpPr>
        <dsp:cNvPr id="0" name=""/>
        <dsp:cNvSpPr/>
      </dsp:nvSpPr>
      <dsp:spPr>
        <a:xfrm>
          <a:off x="2913759" y="2094033"/>
          <a:ext cx="2187766" cy="131265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5.   Личная значимость предмета.</a:t>
          </a:r>
          <a:endParaRPr lang="ru-RU" sz="1700" b="1" kern="1200" dirty="0"/>
        </a:p>
      </dsp:txBody>
      <dsp:txXfrm>
        <a:off x="2913759" y="2094033"/>
        <a:ext cx="2187766" cy="1312659"/>
      </dsp:txXfrm>
    </dsp:sp>
    <dsp:sp modelId="{B35D3F90-9AEA-45DF-A0B8-626C9D0DA28D}">
      <dsp:nvSpPr>
        <dsp:cNvPr id="0" name=""/>
        <dsp:cNvSpPr/>
      </dsp:nvSpPr>
      <dsp:spPr>
        <a:xfrm>
          <a:off x="3361139" y="676898"/>
          <a:ext cx="2899902" cy="19689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85E89-4596-4365-8DDE-19C5EA1AFFEE}">
      <dsp:nvSpPr>
        <dsp:cNvPr id="0" name=""/>
        <dsp:cNvSpPr/>
      </dsp:nvSpPr>
      <dsp:spPr>
        <a:xfrm>
          <a:off x="2913759" y="453208"/>
          <a:ext cx="2187766" cy="131265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solidFill>
                <a:srgbClr val="002060"/>
              </a:solidFill>
            </a:rPr>
            <a:t>6.   Умственное развитие ученика.</a:t>
          </a:r>
          <a:endParaRPr lang="ru-RU" sz="1600" b="1" kern="1200" dirty="0">
            <a:solidFill>
              <a:srgbClr val="002060"/>
            </a:solidFill>
          </a:endParaRPr>
        </a:p>
      </dsp:txBody>
      <dsp:txXfrm>
        <a:off x="2913759" y="453208"/>
        <a:ext cx="2187766" cy="1312659"/>
      </dsp:txXfrm>
    </dsp:sp>
    <dsp:sp modelId="{EA3048BF-57BE-407F-8D0A-19B76298E429}">
      <dsp:nvSpPr>
        <dsp:cNvPr id="0" name=""/>
        <dsp:cNvSpPr/>
      </dsp:nvSpPr>
      <dsp:spPr>
        <a:xfrm rot="5400000">
          <a:off x="5450455" y="1497310"/>
          <a:ext cx="1630998" cy="19689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0DFFB-ED00-468E-9A0F-62C8FF5CC24D}">
      <dsp:nvSpPr>
        <dsp:cNvPr id="0" name=""/>
        <dsp:cNvSpPr/>
      </dsp:nvSpPr>
      <dsp:spPr>
        <a:xfrm>
          <a:off x="5823488" y="453208"/>
          <a:ext cx="2187766" cy="13126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7.   Продуктивность учебной деятельности.</a:t>
          </a:r>
          <a:endParaRPr lang="ru-RU" sz="1700" b="1" kern="1200" dirty="0"/>
        </a:p>
      </dsp:txBody>
      <dsp:txXfrm>
        <a:off x="5823488" y="453208"/>
        <a:ext cx="2187766" cy="1312659"/>
      </dsp:txXfrm>
    </dsp:sp>
    <dsp:sp modelId="{AD463B02-D78F-40F3-A2CB-0A76B008DBDF}">
      <dsp:nvSpPr>
        <dsp:cNvPr id="0" name=""/>
        <dsp:cNvSpPr/>
      </dsp:nvSpPr>
      <dsp:spPr>
        <a:xfrm rot="5400000">
          <a:off x="5450455" y="3138135"/>
          <a:ext cx="1630998" cy="196898"/>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0B65A1-49C0-4BF9-AE70-AE2E81DC7199}">
      <dsp:nvSpPr>
        <dsp:cNvPr id="0" name=""/>
        <dsp:cNvSpPr/>
      </dsp:nvSpPr>
      <dsp:spPr>
        <a:xfrm>
          <a:off x="5823488" y="2094033"/>
          <a:ext cx="2187766" cy="131265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t>8.   Непонимание цели учения.</a:t>
          </a:r>
          <a:endParaRPr lang="ru-RU" sz="2000" b="1" kern="1200" dirty="0"/>
        </a:p>
      </dsp:txBody>
      <dsp:txXfrm>
        <a:off x="5823488" y="2094033"/>
        <a:ext cx="2187766" cy="1312659"/>
      </dsp:txXfrm>
    </dsp:sp>
    <dsp:sp modelId="{8FCB458E-6BD0-474C-A078-D7622AFF4F82}">
      <dsp:nvSpPr>
        <dsp:cNvPr id="0" name=""/>
        <dsp:cNvSpPr/>
      </dsp:nvSpPr>
      <dsp:spPr>
        <a:xfrm>
          <a:off x="5823488" y="3734857"/>
          <a:ext cx="2187766" cy="131265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t>9.   Страх перед школой. </a:t>
          </a:r>
          <a:endParaRPr lang="ru-RU" sz="2000" b="1" kern="1200" dirty="0"/>
        </a:p>
      </dsp:txBody>
      <dsp:txXfrm>
        <a:off x="5823488" y="3734857"/>
        <a:ext cx="2187766" cy="131265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6734E1-298A-4A6A-9332-77BD2D9E99ED}">
      <dsp:nvSpPr>
        <dsp:cNvPr id="0" name=""/>
        <dsp:cNvSpPr/>
      </dsp:nvSpPr>
      <dsp:spPr>
        <a:xfrm>
          <a:off x="762919" y="0"/>
          <a:ext cx="4800600" cy="4800600"/>
        </a:xfrm>
        <a:prstGeom prst="triangle">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F17FC-6DCB-4C59-A101-A0EC7F7DA47E}">
      <dsp:nvSpPr>
        <dsp:cNvPr id="0" name=""/>
        <dsp:cNvSpPr/>
      </dsp:nvSpPr>
      <dsp:spPr>
        <a:xfrm>
          <a:off x="2711667" y="480305"/>
          <a:ext cx="4023493" cy="3492602"/>
        </a:xfrm>
        <a:prstGeom prst="roundRect">
          <a:avLst/>
        </a:prstGeom>
        <a:solidFill>
          <a:schemeClr val="lt1">
            <a:alpha val="9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ru-RU" sz="2000" b="1" i="1" kern="1200" dirty="0" smtClean="0">
              <a:solidFill>
                <a:srgbClr val="006600"/>
              </a:solidFill>
            </a:rPr>
            <a:t>В психологии известно, что развитие мотивов учения идет двумя путями:</a:t>
          </a:r>
          <a:endParaRPr lang="ru-RU" sz="2000" b="1" kern="1200" dirty="0">
            <a:solidFill>
              <a:srgbClr val="006600"/>
            </a:solidFill>
          </a:endParaRPr>
        </a:p>
        <a:p>
          <a:pPr marL="228600" lvl="1" indent="-228600" algn="just" defTabSz="889000" rtl="0">
            <a:lnSpc>
              <a:spcPct val="90000"/>
            </a:lnSpc>
            <a:spcBef>
              <a:spcPct val="0"/>
            </a:spcBef>
            <a:spcAft>
              <a:spcPct val="15000"/>
            </a:spcAft>
            <a:buChar char="••"/>
          </a:pPr>
          <a:r>
            <a:rPr lang="ru-RU" sz="2000" b="1" kern="1200" dirty="0" smtClean="0">
              <a:solidFill>
                <a:srgbClr val="002060"/>
              </a:solidFill>
            </a:rPr>
            <a:t>Через усвоение учащимися общественного смысла учения.</a:t>
          </a:r>
          <a:endParaRPr lang="ru-RU" sz="2000" b="1" kern="1200" dirty="0">
            <a:solidFill>
              <a:srgbClr val="002060"/>
            </a:solidFill>
          </a:endParaRPr>
        </a:p>
        <a:p>
          <a:pPr marL="228600" lvl="1" indent="-228600" algn="just" defTabSz="889000" rtl="0">
            <a:lnSpc>
              <a:spcPct val="90000"/>
            </a:lnSpc>
            <a:spcBef>
              <a:spcPct val="0"/>
            </a:spcBef>
            <a:spcAft>
              <a:spcPct val="15000"/>
            </a:spcAft>
            <a:buChar char="••"/>
          </a:pPr>
          <a:r>
            <a:rPr lang="ru-RU" sz="2000" b="1" kern="1200" dirty="0" smtClean="0">
              <a:solidFill>
                <a:srgbClr val="002060"/>
              </a:solidFill>
            </a:rPr>
            <a:t>Через саму деятельность учения школьника, которая должна чем-то заинтересовать его.</a:t>
          </a:r>
          <a:endParaRPr lang="ru-RU" sz="2000" b="1" kern="1200" dirty="0">
            <a:solidFill>
              <a:srgbClr val="002060"/>
            </a:solidFill>
          </a:endParaRPr>
        </a:p>
      </dsp:txBody>
      <dsp:txXfrm>
        <a:off x="2711667" y="480305"/>
        <a:ext cx="4023493" cy="34926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16CD12-F152-41A4-B9CD-9302CF0A18C9}">
      <dsp:nvSpPr>
        <dsp:cNvPr id="0" name=""/>
        <dsp:cNvSpPr/>
      </dsp:nvSpPr>
      <dsp:spPr>
        <a:xfrm>
          <a:off x="428631" y="344212"/>
          <a:ext cx="1644817" cy="3028971"/>
        </a:xfrm>
        <a:prstGeom prst="downArrow">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6B35A469-0AED-48D5-BD94-3DDFCF3DB531}">
      <dsp:nvSpPr>
        <dsp:cNvPr id="0" name=""/>
        <dsp:cNvSpPr/>
      </dsp:nvSpPr>
      <dsp:spPr>
        <a:xfrm>
          <a:off x="2936074" y="0"/>
          <a:ext cx="4636358" cy="3786214"/>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84480" tIns="284480" rIns="284480" bIns="2844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778000" rtl="0">
            <a:lnSpc>
              <a:spcPct val="90000"/>
            </a:lnSpc>
            <a:spcBef>
              <a:spcPct val="0"/>
            </a:spcBef>
            <a:spcAft>
              <a:spcPct val="35000"/>
            </a:spcAft>
          </a:pPr>
          <a:r>
            <a:rPr lang="ru-RU" sz="4000" b="1" i="1" kern="1200" cap="none" spc="150" dirty="0" smtClean="0">
              <a:ln w="11430"/>
              <a:solidFill>
                <a:srgbClr val="002060"/>
              </a:solidFill>
              <a:effectLst>
                <a:outerShdw blurRad="25400" algn="tl" rotWithShape="0">
                  <a:srgbClr val="000000">
                    <a:alpha val="43000"/>
                  </a:srgbClr>
                </a:outerShdw>
              </a:effectLst>
            </a:rPr>
            <a:t>Условия, вызывающие интерес школьника к  учебной деятельности</a:t>
          </a:r>
          <a:endParaRPr lang="ru-RU" sz="4000" b="1" kern="1200" cap="none" spc="150" dirty="0">
            <a:ln w="11430"/>
            <a:solidFill>
              <a:srgbClr val="002060"/>
            </a:solidFill>
            <a:effectLst>
              <a:outerShdw blurRad="25400" algn="tl" rotWithShape="0">
                <a:srgbClr val="000000">
                  <a:alpha val="43000"/>
                </a:srgbClr>
              </a:outerShdw>
            </a:effectLst>
          </a:endParaRPr>
        </a:p>
      </dsp:txBody>
      <dsp:txXfrm>
        <a:off x="2936074" y="0"/>
        <a:ext cx="4636358" cy="37862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21B6CC-6AC1-4601-A268-A13D4C4DF5C2}">
      <dsp:nvSpPr>
        <dsp:cNvPr id="0" name=""/>
        <dsp:cNvSpPr/>
      </dsp:nvSpPr>
      <dsp:spPr>
        <a:xfrm>
          <a:off x="1285884" y="0"/>
          <a:ext cx="5072098" cy="5072098"/>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A997C8-75B4-402F-AF79-224D8C40393C}">
      <dsp:nvSpPr>
        <dsp:cNvPr id="0" name=""/>
        <dsp:cNvSpPr/>
      </dsp:nvSpPr>
      <dsp:spPr>
        <a:xfrm>
          <a:off x="1767733" y="481849"/>
          <a:ext cx="1978118" cy="197811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i="1" kern="1200" dirty="0" smtClean="0"/>
            <a:t>1. </a:t>
          </a:r>
        </a:p>
        <a:p>
          <a:pPr lvl="0" algn="ctr" defTabSz="1066800" rtl="0">
            <a:lnSpc>
              <a:spcPct val="90000"/>
            </a:lnSpc>
            <a:spcBef>
              <a:spcPct val="0"/>
            </a:spcBef>
            <a:spcAft>
              <a:spcPct val="35000"/>
            </a:spcAft>
          </a:pPr>
          <a:r>
            <a:rPr lang="ru-RU" sz="2400" b="1" i="1" kern="1200" dirty="0" smtClean="0"/>
            <a:t>Способ раскрытия учебного материала</a:t>
          </a:r>
          <a:endParaRPr lang="ru-RU" sz="2400" kern="1200" dirty="0"/>
        </a:p>
      </dsp:txBody>
      <dsp:txXfrm>
        <a:off x="1767733" y="481849"/>
        <a:ext cx="1978118" cy="1978118"/>
      </dsp:txXfrm>
    </dsp:sp>
    <dsp:sp modelId="{1B9133DE-F0F0-40E4-A739-CD855D71CFA2}">
      <dsp:nvSpPr>
        <dsp:cNvPr id="0" name=""/>
        <dsp:cNvSpPr/>
      </dsp:nvSpPr>
      <dsp:spPr>
        <a:xfrm>
          <a:off x="3898014" y="481849"/>
          <a:ext cx="1978118" cy="1978118"/>
        </a:xfrm>
        <a:prstGeom prst="roundRect">
          <a:avLst/>
        </a:prstGeom>
        <a:solidFill>
          <a:schemeClr val="accent3">
            <a:hueOff val="-5608813"/>
            <a:satOff val="-2884"/>
            <a:lumOff val="-12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i="1" kern="1200" dirty="0" smtClean="0"/>
            <a:t>2. Организация работы над предметом малыми группами</a:t>
          </a:r>
          <a:endParaRPr lang="ru-RU" sz="2000" kern="1200" dirty="0"/>
        </a:p>
      </dsp:txBody>
      <dsp:txXfrm>
        <a:off x="3898014" y="481849"/>
        <a:ext cx="1978118" cy="1978118"/>
      </dsp:txXfrm>
    </dsp:sp>
    <dsp:sp modelId="{B24FDFB2-59FD-4FC7-9D22-48648CA74ED6}">
      <dsp:nvSpPr>
        <dsp:cNvPr id="0" name=""/>
        <dsp:cNvSpPr/>
      </dsp:nvSpPr>
      <dsp:spPr>
        <a:xfrm>
          <a:off x="1767733" y="2612130"/>
          <a:ext cx="1978118" cy="1978118"/>
        </a:xfrm>
        <a:prstGeom prst="roundRect">
          <a:avLst/>
        </a:prstGeom>
        <a:solidFill>
          <a:schemeClr val="accent3">
            <a:hueOff val="-11217626"/>
            <a:satOff val="-5768"/>
            <a:lumOff val="-24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i="1" kern="1200" dirty="0" smtClean="0"/>
            <a:t>3. </a:t>
          </a:r>
        </a:p>
        <a:p>
          <a:pPr lvl="0" algn="ctr" defTabSz="889000" rtl="0">
            <a:lnSpc>
              <a:spcPct val="90000"/>
            </a:lnSpc>
            <a:spcBef>
              <a:spcPct val="0"/>
            </a:spcBef>
            <a:spcAft>
              <a:spcPct val="35000"/>
            </a:spcAft>
          </a:pPr>
          <a:r>
            <a:rPr lang="ru-RU" sz="2000" b="1" i="1" kern="1200" dirty="0" smtClean="0"/>
            <a:t>Отношение между мотивом и целью</a:t>
          </a:r>
          <a:endParaRPr lang="ru-RU" sz="2000" kern="1200" dirty="0"/>
        </a:p>
      </dsp:txBody>
      <dsp:txXfrm>
        <a:off x="1767733" y="2612130"/>
        <a:ext cx="1978118" cy="1978118"/>
      </dsp:txXfrm>
    </dsp:sp>
    <dsp:sp modelId="{9823F1BB-A9A3-43FD-9878-1E7669B857FD}">
      <dsp:nvSpPr>
        <dsp:cNvPr id="0" name=""/>
        <dsp:cNvSpPr/>
      </dsp:nvSpPr>
      <dsp:spPr>
        <a:xfrm>
          <a:off x="3809078" y="2612130"/>
          <a:ext cx="2155990" cy="1978118"/>
        </a:xfrm>
        <a:prstGeom prst="roundRect">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b="1" i="1" kern="1200" dirty="0" smtClean="0"/>
            <a:t>4.   </a:t>
          </a:r>
        </a:p>
        <a:p>
          <a:pPr lvl="0" algn="ctr" defTabSz="933450" rtl="0">
            <a:lnSpc>
              <a:spcPct val="90000"/>
            </a:lnSpc>
            <a:spcBef>
              <a:spcPct val="0"/>
            </a:spcBef>
            <a:spcAft>
              <a:spcPct val="35000"/>
            </a:spcAft>
          </a:pPr>
          <a:r>
            <a:rPr lang="ru-RU" sz="2100" b="1" i="1" kern="1200" dirty="0" err="1" smtClean="0"/>
            <a:t>Проблемность</a:t>
          </a:r>
          <a:r>
            <a:rPr lang="ru-RU" sz="2100" b="1" i="1" kern="1200" dirty="0" smtClean="0"/>
            <a:t> обучения</a:t>
          </a:r>
          <a:endParaRPr lang="ru-RU" sz="2100" kern="1200" dirty="0"/>
        </a:p>
      </dsp:txBody>
      <dsp:txXfrm>
        <a:off x="3809078" y="2612130"/>
        <a:ext cx="2155990" cy="197811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A42D8C7-B08B-43CB-84AA-A863F0ACCA8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42D8C7-B08B-43CB-84AA-A863F0ACCA8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A42D8C7-B08B-43CB-84AA-A863F0ACCA8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42D8C7-B08B-43CB-84AA-A863F0ACCA8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2F3F947F-0949-41FE-8DEE-E85F936B6182}" type="datetimeFigureOut">
              <a:rPr lang="ru-RU" smtClean="0"/>
              <a:pPr/>
              <a:t>07.11.2011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42D8C7-B08B-43CB-84AA-A863F0ACCA8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F3F947F-0949-41FE-8DEE-E85F936B6182}" type="datetimeFigureOut">
              <a:rPr lang="ru-RU" smtClean="0"/>
              <a:pPr/>
              <a:t>07.11.2011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42D8C7-B08B-43CB-84AA-A863F0ACCA8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2571744"/>
            <a:ext cx="7429552" cy="1928826"/>
          </a:xfrm>
        </p:spPr>
        <p:txBody>
          <a:bodyPr>
            <a:normAutofit fontScale="90000"/>
          </a:bodyPr>
          <a:lstStyle/>
          <a:p>
            <a:pPr algn="ctr"/>
            <a:r>
              <a:rPr lang="ru-RU" sz="3600" b="1" u="sng" dirty="0" smtClean="0">
                <a:solidFill>
                  <a:srgbClr val="002060"/>
                </a:solidFill>
              </a:rPr>
              <a:t>Педагогический совет</a:t>
            </a:r>
            <a:br>
              <a:rPr lang="ru-RU" sz="3600" b="1" u="sng" dirty="0" smtClean="0">
                <a:solidFill>
                  <a:srgbClr val="002060"/>
                </a:solidFill>
              </a:rPr>
            </a:br>
            <a:r>
              <a:rPr lang="ru-RU" sz="3200" dirty="0" smtClean="0"/>
              <a:t/>
            </a:r>
            <a:br>
              <a:rPr lang="ru-RU" sz="3200" dirty="0" smtClean="0"/>
            </a:br>
            <a:r>
              <a:rPr lang="ru-RU" sz="3600" b="1" i="1" dirty="0" smtClean="0">
                <a:solidFill>
                  <a:srgbClr val="C00000"/>
                </a:solidFill>
              </a:rPr>
              <a:t>«Мотивация учения как педагогическое условие саморазвития ученика»</a:t>
            </a:r>
            <a:r>
              <a:rPr lang="ru-RU" sz="3600" dirty="0" smtClean="0">
                <a:solidFill>
                  <a:srgbClr val="C00000"/>
                </a:solidFill>
              </a:rPr>
              <a:t> </a:t>
            </a:r>
            <a:r>
              <a:rPr lang="ru-RU" sz="3600" dirty="0" smtClean="0"/>
              <a:t/>
            </a:r>
            <a:br>
              <a:rPr lang="ru-RU" sz="3600" dirty="0" smtClean="0"/>
            </a:br>
            <a:endParaRPr lang="ru-RU" sz="3600" dirty="0"/>
          </a:p>
        </p:txBody>
      </p:sp>
      <p:sp>
        <p:nvSpPr>
          <p:cNvPr id="5" name="TextBox 4"/>
          <p:cNvSpPr txBox="1"/>
          <p:nvPr/>
        </p:nvSpPr>
        <p:spPr>
          <a:xfrm>
            <a:off x="2339752" y="5589240"/>
            <a:ext cx="5500726" cy="830997"/>
          </a:xfrm>
          <a:prstGeom prst="rect">
            <a:avLst/>
          </a:prstGeom>
          <a:noFill/>
        </p:spPr>
        <p:txBody>
          <a:bodyPr wrap="square" rtlCol="0">
            <a:spAutoFit/>
          </a:bodyPr>
          <a:lstStyle/>
          <a:p>
            <a:r>
              <a:rPr lang="ru-RU" sz="2400" b="1" i="1" dirty="0" smtClean="0">
                <a:solidFill>
                  <a:srgbClr val="002060"/>
                </a:solidFill>
              </a:rPr>
              <a:t>Заместитель  директора по УВР МОУ СОШ № 53 г. Хабаровска Маркова О.В.</a:t>
            </a:r>
            <a:endParaRPr lang="ru-RU" sz="2400" b="1" i="1" dirty="0">
              <a:solidFill>
                <a:srgbClr val="002060"/>
              </a:solidFill>
            </a:endParaRPr>
          </a:p>
        </p:txBody>
      </p:sp>
      <p:sp>
        <p:nvSpPr>
          <p:cNvPr id="6" name="TextBox 5"/>
          <p:cNvSpPr txBox="1"/>
          <p:nvPr/>
        </p:nvSpPr>
        <p:spPr>
          <a:xfrm>
            <a:off x="6429388" y="428604"/>
            <a:ext cx="2286016" cy="369332"/>
          </a:xfrm>
          <a:prstGeom prst="rect">
            <a:avLst/>
          </a:prstGeom>
          <a:noFill/>
        </p:spPr>
        <p:txBody>
          <a:bodyPr wrap="square" rtlCol="0">
            <a:spAutoFit/>
          </a:bodyPr>
          <a:lstStyle/>
          <a:p>
            <a:r>
              <a:rPr lang="ru-RU" b="1" i="1" u="sng" dirty="0" smtClean="0">
                <a:solidFill>
                  <a:srgbClr val="002060"/>
                </a:solidFill>
                <a:latin typeface="Calibri" pitchFamily="34" charset="0"/>
              </a:rPr>
              <a:t>30 октября 2009 г.</a:t>
            </a:r>
            <a:endParaRPr lang="ru-RU" b="1" i="1" u="sng"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87624" y="1196752"/>
            <a:ext cx="7498080" cy="4800600"/>
          </a:xfrm>
        </p:spPr>
        <p:txBody>
          <a:bodyPr>
            <a:normAutofit fontScale="62500" lnSpcReduction="20000"/>
          </a:bodyPr>
          <a:lstStyle/>
          <a:p>
            <a:pPr lvl="0" algn="just"/>
            <a:r>
              <a:rPr lang="ru-RU" b="1" dirty="0" smtClean="0">
                <a:solidFill>
                  <a:srgbClr val="006600"/>
                </a:solidFill>
              </a:rPr>
              <a:t>Четвертый уровень </a:t>
            </a:r>
            <a:r>
              <a:rPr lang="ru-RU" dirty="0" smtClean="0"/>
              <a:t>– </a:t>
            </a:r>
            <a:r>
              <a:rPr lang="ru-RU" b="1" i="1" u="sng" dirty="0" smtClean="0">
                <a:solidFill>
                  <a:srgbClr val="C00000"/>
                </a:solidFill>
              </a:rPr>
              <a:t>низкая школьная мотивация</a:t>
            </a:r>
            <a:r>
              <a:rPr lang="ru-RU" dirty="0" smtClean="0"/>
              <a:t>. (Эти дети посещают школу неохотно, предпочитают пропускать занятия. На уроках часто занимаются посторонними делами, играми. Испытывают серьезные затруднения в учебной деятельности. Находятся в серьезной адаптации к школе.)   </a:t>
            </a:r>
          </a:p>
          <a:p>
            <a:pPr lvl="0" algn="just"/>
            <a:r>
              <a:rPr lang="ru-RU" b="1" dirty="0" smtClean="0">
                <a:solidFill>
                  <a:srgbClr val="006600"/>
                </a:solidFill>
              </a:rPr>
              <a:t>Пятый уровень </a:t>
            </a:r>
            <a:r>
              <a:rPr lang="ru-RU" dirty="0" smtClean="0"/>
              <a:t>– </a:t>
            </a:r>
            <a:r>
              <a:rPr lang="ru-RU" b="1" i="1" u="sng" dirty="0" smtClean="0">
                <a:solidFill>
                  <a:srgbClr val="C00000"/>
                </a:solidFill>
              </a:rPr>
              <a:t>негативное отношение к школе, школьная </a:t>
            </a:r>
            <a:r>
              <a:rPr lang="ru-RU" b="1" i="1" u="sng" dirty="0" err="1" smtClean="0">
                <a:solidFill>
                  <a:srgbClr val="C00000"/>
                </a:solidFill>
              </a:rPr>
              <a:t>дезадаптация</a:t>
            </a:r>
            <a:r>
              <a:rPr lang="ru-RU" dirty="0" smtClean="0"/>
              <a:t>. (Такие дети испытывают серьезные трудности в обучение: они не справляются с учебной деятельностью, испытывают проблемы в общение с одноклассниками, во взаимоотношениях с учителем. Школа нередко воспринимается ими как враждебная среда, пребывание в ней для них невыносимо. В других случаях ученики могут проявлять агрессию, отказываться выполнять задания, следовать тем или иным нормам и правилам. Часто у подобных школьников отмечаются нервно психические нарушения.)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85728"/>
            <a:ext cx="7615262" cy="725470"/>
          </a:xfrm>
        </p:spPr>
        <p:txBody>
          <a:bodyPr>
            <a:normAutofit fontScale="90000"/>
          </a:bodyPr>
          <a:lstStyle/>
          <a:p>
            <a:pPr algn="ctr"/>
            <a:r>
              <a:rPr lang="ru-RU" sz="3600" b="1" u="sng" dirty="0" smtClean="0"/>
              <a:t>Причины спада школьной мотивации:</a:t>
            </a:r>
            <a:endParaRPr lang="ru-RU" sz="3600" dirty="0"/>
          </a:p>
        </p:txBody>
      </p:sp>
      <p:graphicFrame>
        <p:nvGraphicFramePr>
          <p:cNvPr id="4" name="Содержимое 3"/>
          <p:cNvGraphicFramePr>
            <a:graphicFrameLocks noGrp="1"/>
          </p:cNvGraphicFramePr>
          <p:nvPr>
            <p:ph idx="1"/>
          </p:nvPr>
        </p:nvGraphicFramePr>
        <p:xfrm>
          <a:off x="785786" y="1071546"/>
          <a:ext cx="801528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285728"/>
            <a:ext cx="7498080" cy="725470"/>
          </a:xfrm>
        </p:spPr>
        <p:txBody>
          <a:bodyPr>
            <a:normAutofit fontScale="90000"/>
          </a:bodyPr>
          <a:lstStyle/>
          <a:p>
            <a:pPr algn="ctr"/>
            <a:r>
              <a:rPr lang="ru-RU" b="1" dirty="0" smtClean="0"/>
              <a:t>Развитие мотивов учения</a:t>
            </a:r>
            <a:endParaRPr lang="ru-RU" dirty="0"/>
          </a:p>
        </p:txBody>
      </p:sp>
      <p:graphicFrame>
        <p:nvGraphicFramePr>
          <p:cNvPr id="4" name="Содержимое 3"/>
          <p:cNvGraphicFramePr>
            <a:graphicFrameLocks noGrp="1"/>
          </p:cNvGraphicFramePr>
          <p:nvPr>
            <p:ph idx="1"/>
          </p:nvPr>
        </p:nvGraphicFramePr>
        <p:xfrm>
          <a:off x="1214414" y="1428736"/>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graphicFrame>
        <p:nvGraphicFramePr>
          <p:cNvPr id="3" name="Схема 2"/>
          <p:cNvGraphicFramePr/>
          <p:nvPr/>
        </p:nvGraphicFramePr>
        <p:xfrm>
          <a:off x="1285852" y="1357298"/>
          <a:ext cx="7586658" cy="378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796908"/>
          </a:xfrm>
        </p:spPr>
        <p:txBody>
          <a:bodyPr>
            <a:normAutofit fontScale="90000"/>
          </a:bodyPr>
          <a:lstStyle/>
          <a:p>
            <a:pPr algn="ctr"/>
            <a:r>
              <a:rPr lang="ru-RU" b="1" i="1" dirty="0" smtClean="0"/>
              <a:t>1. Способ раскрытия учебного материала</a:t>
            </a:r>
            <a:r>
              <a:rPr lang="ru-RU" dirty="0" smtClean="0"/>
              <a:t/>
            </a:r>
            <a:br>
              <a:rPr lang="ru-RU" dirty="0" smtClean="0"/>
            </a:br>
            <a:endParaRPr lang="ru-RU" dirty="0"/>
          </a:p>
        </p:txBody>
      </p:sp>
      <p:sp>
        <p:nvSpPr>
          <p:cNvPr id="3" name="Содержимое 2"/>
          <p:cNvSpPr>
            <a:spLocks noGrp="1"/>
          </p:cNvSpPr>
          <p:nvPr>
            <p:ph idx="1"/>
          </p:nvPr>
        </p:nvSpPr>
        <p:spPr>
          <a:xfrm>
            <a:off x="714348" y="1571612"/>
            <a:ext cx="8219340" cy="4767282"/>
          </a:xfrm>
        </p:spPr>
        <p:txBody>
          <a:bodyPr>
            <a:normAutofit fontScale="62500" lnSpcReduction="20000"/>
          </a:bodyPr>
          <a:lstStyle/>
          <a:p>
            <a:pPr algn="just">
              <a:buNone/>
            </a:pPr>
            <a:r>
              <a:rPr lang="ru-RU" dirty="0" smtClean="0"/>
              <a:t>                </a:t>
            </a:r>
            <a:r>
              <a:rPr lang="ru-RU" sz="3700" dirty="0" smtClean="0"/>
              <a:t>Обычно предмет предстает перед учеником как </a:t>
            </a:r>
            <a:r>
              <a:rPr lang="ru-RU" sz="3700" i="1" u="sng" dirty="0" smtClean="0"/>
              <a:t>последовательность частных явлений</a:t>
            </a:r>
            <a:r>
              <a:rPr lang="ru-RU" sz="3700" dirty="0" smtClean="0"/>
              <a:t>. Каждое из известных явлений учитель объясняет, дает готовый способ действия с ним. Ребенку ничего не остается, как запомнить все это и действовать показанным способом. При таком раскрытии предмета есть большая опасность потери интереса к нему. Наоборот, когда изучение предмета идет через раскрытие ребенку сущности, лежащей в основе  всех частных явлений, то, опираясь на эту сущность, ученик сам получает частные явления, учебная деятельность приобретает для него творческий характер, и тем самым вызывает у него интерес к изучению предмета. При этом мотивировать положительное отношение к изучению данного предмета может как его содержание, так и метод работы с ним. В последнем случае имеет место </a:t>
            </a:r>
            <a:r>
              <a:rPr lang="ru-RU" sz="3700" b="1" i="1" dirty="0" smtClean="0">
                <a:solidFill>
                  <a:srgbClr val="C00000"/>
                </a:solidFill>
              </a:rPr>
              <a:t>мотивация процессом учения</a:t>
            </a:r>
            <a:r>
              <a:rPr lang="ru-RU" sz="3700" dirty="0" smtClean="0">
                <a:solidFill>
                  <a:srgbClr val="C00000"/>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pPr algn="ctr"/>
            <a:r>
              <a:rPr lang="ru-RU" b="1" i="1" dirty="0" smtClean="0"/>
              <a:t>2. Организация работы над предметом малыми группами</a:t>
            </a:r>
            <a:endParaRPr lang="ru-RU" dirty="0"/>
          </a:p>
        </p:txBody>
      </p:sp>
      <p:sp>
        <p:nvSpPr>
          <p:cNvPr id="3" name="Содержимое 2"/>
          <p:cNvSpPr>
            <a:spLocks noGrp="1"/>
          </p:cNvSpPr>
          <p:nvPr>
            <p:ph idx="1"/>
          </p:nvPr>
        </p:nvSpPr>
        <p:spPr>
          <a:xfrm>
            <a:off x="857224" y="1857364"/>
            <a:ext cx="8001056" cy="4525963"/>
          </a:xfrm>
        </p:spPr>
        <p:txBody>
          <a:bodyPr>
            <a:normAutofit fontScale="92500" lnSpcReduction="20000"/>
          </a:bodyPr>
          <a:lstStyle/>
          <a:p>
            <a:pPr algn="just">
              <a:buNone/>
            </a:pPr>
            <a:r>
              <a:rPr lang="ru-RU" dirty="0" smtClean="0"/>
              <a:t>             Принцип набора учащихся при комплектовании малых групп имеет большое мотивационное значение. Если детей с нейтральной мотивацией к предмету объединить с детьми, которые не любят данный предмет, то после совместной работы первые существенно повышают свой интерес к этому предмету. Если же включить учеников с нейтральным отношением к данному предмету в группу любящих данный предмет, то отношение у первых не меняется.</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500042"/>
            <a:ext cx="7515220" cy="1143000"/>
          </a:xfrm>
        </p:spPr>
        <p:txBody>
          <a:bodyPr>
            <a:normAutofit fontScale="90000"/>
          </a:bodyPr>
          <a:lstStyle/>
          <a:p>
            <a:pPr algn="ctr"/>
            <a:r>
              <a:rPr lang="ru-RU" b="1" i="1" dirty="0" smtClean="0"/>
              <a:t>3. Отношение между мотивом и целью</a:t>
            </a:r>
            <a:endParaRPr lang="ru-RU" dirty="0"/>
          </a:p>
        </p:txBody>
      </p:sp>
      <p:sp>
        <p:nvSpPr>
          <p:cNvPr id="3" name="Содержимое 2"/>
          <p:cNvSpPr>
            <a:spLocks noGrp="1"/>
          </p:cNvSpPr>
          <p:nvPr>
            <p:ph idx="1"/>
          </p:nvPr>
        </p:nvSpPr>
        <p:spPr>
          <a:xfrm>
            <a:off x="1285852" y="2000240"/>
            <a:ext cx="7372344" cy="4525963"/>
          </a:xfrm>
        </p:spPr>
        <p:txBody>
          <a:bodyPr/>
          <a:lstStyle/>
          <a:p>
            <a:pPr algn="just">
              <a:buNone/>
            </a:pPr>
            <a:r>
              <a:rPr lang="ru-RU" dirty="0" smtClean="0"/>
              <a:t>           Цель, поставленная учителем, должна стать целью ученика. Для превращения цели в мотивы-цели большое значение имеет осознание учеником своих успехов, продвижение вперед.</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t>4.   </a:t>
            </a:r>
            <a:r>
              <a:rPr lang="ru-RU" b="1" i="1" dirty="0" err="1" smtClean="0"/>
              <a:t>Проблемность</a:t>
            </a:r>
            <a:r>
              <a:rPr lang="ru-RU" b="1" i="1" dirty="0" smtClean="0"/>
              <a:t> обучения</a:t>
            </a:r>
            <a:endParaRPr lang="ru-RU" dirty="0"/>
          </a:p>
        </p:txBody>
      </p:sp>
      <p:sp>
        <p:nvSpPr>
          <p:cNvPr id="3" name="Содержимое 2"/>
          <p:cNvSpPr>
            <a:spLocks noGrp="1"/>
          </p:cNvSpPr>
          <p:nvPr>
            <p:ph idx="1"/>
          </p:nvPr>
        </p:nvSpPr>
        <p:spPr>
          <a:xfrm>
            <a:off x="1142976" y="1428736"/>
            <a:ext cx="7498080" cy="4800600"/>
          </a:xfrm>
        </p:spPr>
        <p:txBody>
          <a:bodyPr/>
          <a:lstStyle/>
          <a:p>
            <a:pPr algn="just">
              <a:buNone/>
            </a:pPr>
            <a:r>
              <a:rPr lang="ru-RU" dirty="0" smtClean="0"/>
              <a:t>              На каждом из этапов урока необходимо использовать проблемные мотивации, задания. Если учитель делает это, то обычно мотивации учащихся находятся на достаточно высоком уровне. Важно отметить, что по содержанию она является познавательной, т.е. внутренней.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Условия, вызывающих интерес школьника </a:t>
            </a:r>
            <a:br>
              <a:rPr lang="ru-RU" sz="2800" b="1" dirty="0" smtClean="0"/>
            </a:br>
            <a:r>
              <a:rPr lang="ru-RU" sz="2800" b="1" dirty="0" smtClean="0"/>
              <a:t>к учебной деятельности</a:t>
            </a:r>
            <a:endParaRPr lang="ru-RU" sz="2800" dirty="0"/>
          </a:p>
        </p:txBody>
      </p:sp>
      <p:graphicFrame>
        <p:nvGraphicFramePr>
          <p:cNvPr id="4" name="Содержимое 3"/>
          <p:cNvGraphicFramePr>
            <a:graphicFrameLocks noGrp="1"/>
          </p:cNvGraphicFramePr>
          <p:nvPr>
            <p:ph idx="1"/>
          </p:nvPr>
        </p:nvGraphicFramePr>
        <p:xfrm>
          <a:off x="1214414" y="1500174"/>
          <a:ext cx="7643866"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214422"/>
            <a:ext cx="8001056" cy="4525963"/>
          </a:xfrm>
        </p:spPr>
        <p:txBody>
          <a:bodyPr>
            <a:normAutofit lnSpcReduction="10000"/>
          </a:bodyPr>
          <a:lstStyle/>
          <a:p>
            <a:pPr algn="just">
              <a:buNone/>
            </a:pPr>
            <a:r>
              <a:rPr lang="ru-RU" b="1" dirty="0" smtClean="0"/>
              <a:t>           </a:t>
            </a:r>
            <a:r>
              <a:rPr lang="ru-RU" b="1" dirty="0" smtClean="0">
                <a:solidFill>
                  <a:srgbClr val="C00000"/>
                </a:solidFill>
              </a:rPr>
              <a:t>Межличностные отношения школьников</a:t>
            </a:r>
            <a:r>
              <a:rPr lang="ru-RU" dirty="0" smtClean="0">
                <a:solidFill>
                  <a:srgbClr val="C00000"/>
                </a:solidFill>
              </a:rPr>
              <a:t> </a:t>
            </a:r>
            <a:r>
              <a:rPr lang="ru-RU" dirty="0" smtClean="0"/>
              <a:t>оказывают существенное влияние на результаты обучения детей. Довольно часто </a:t>
            </a:r>
            <a:r>
              <a:rPr lang="ru-RU" u="sng" dirty="0" smtClean="0">
                <a:solidFill>
                  <a:srgbClr val="002060"/>
                </a:solidFill>
              </a:rPr>
              <a:t>неуспевающий ребенок</a:t>
            </a:r>
            <a:r>
              <a:rPr lang="ru-RU" dirty="0" smtClean="0">
                <a:solidFill>
                  <a:srgbClr val="002060"/>
                </a:solidFill>
              </a:rPr>
              <a:t> </a:t>
            </a:r>
            <a:r>
              <a:rPr lang="ru-RU" dirty="0" smtClean="0"/>
              <a:t>подвергается насмешкам. Часто имеет место и обратная ситуация — ребенок, отличающийся от других своим умом и прочими достоинствами, тоже может быть не принят группой, просто потому, что он не такой как все.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1142984"/>
            <a:ext cx="7498080" cy="4800600"/>
          </a:xfrm>
        </p:spPr>
        <p:txBody>
          <a:bodyPr>
            <a:normAutofit/>
          </a:bodyPr>
          <a:lstStyle/>
          <a:p>
            <a:pPr algn="ctr">
              <a:buNone/>
            </a:pPr>
            <a:r>
              <a:rPr lang="ru-RU" b="1" i="1" u="sng" dirty="0" smtClean="0">
                <a:solidFill>
                  <a:srgbClr val="002060"/>
                </a:solidFill>
              </a:rPr>
              <a:t>Цель</a:t>
            </a:r>
            <a:r>
              <a:rPr lang="ru-RU" dirty="0" smtClean="0">
                <a:solidFill>
                  <a:srgbClr val="002060"/>
                </a:solidFill>
              </a:rPr>
              <a:t>: анализ влияния мотивации учения на уровень развития обучающихся; выявление необходимых психолого-педагогических условий для активного стимулирования образовательной деятельности на основе самообразования, саморазвития в ходе овладения знаниями</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1142984"/>
            <a:ext cx="7872410" cy="4525963"/>
          </a:xfrm>
        </p:spPr>
        <p:txBody>
          <a:bodyPr>
            <a:normAutofit fontScale="92500" lnSpcReduction="20000"/>
          </a:bodyPr>
          <a:lstStyle/>
          <a:p>
            <a:pPr algn="just">
              <a:buNone/>
            </a:pPr>
            <a:r>
              <a:rPr lang="ru-RU" b="1" dirty="0" smtClean="0"/>
              <a:t>        </a:t>
            </a:r>
            <a:r>
              <a:rPr lang="ru-RU" b="1" dirty="0" smtClean="0">
                <a:solidFill>
                  <a:srgbClr val="C00000"/>
                </a:solidFill>
              </a:rPr>
              <a:t>Взаимоотношения между учащимися</a:t>
            </a:r>
            <a:r>
              <a:rPr lang="ru-RU" dirty="0" smtClean="0">
                <a:solidFill>
                  <a:srgbClr val="C00000"/>
                </a:solidFill>
              </a:rPr>
              <a:t> </a:t>
            </a:r>
            <a:r>
              <a:rPr lang="ru-RU" dirty="0" smtClean="0"/>
              <a:t>должны приниматься во внимание педагогом для обеспечения плодотворности учебного процесса. </a:t>
            </a:r>
          </a:p>
          <a:p>
            <a:pPr algn="just">
              <a:buNone/>
            </a:pPr>
            <a:endParaRPr lang="ru-RU" dirty="0" smtClean="0"/>
          </a:p>
          <a:p>
            <a:pPr algn="just">
              <a:buNone/>
            </a:pPr>
            <a:r>
              <a:rPr lang="ru-RU" b="1" dirty="0" smtClean="0"/>
              <a:t>          </a:t>
            </a:r>
            <a:r>
              <a:rPr lang="ru-RU" b="1" dirty="0" smtClean="0">
                <a:solidFill>
                  <a:srgbClr val="C00000"/>
                </a:solidFill>
              </a:rPr>
              <a:t>Успеваемость учащихся</a:t>
            </a:r>
            <a:r>
              <a:rPr lang="ru-RU" dirty="0" smtClean="0">
                <a:solidFill>
                  <a:srgbClr val="C00000"/>
                </a:solidFill>
              </a:rPr>
              <a:t> </a:t>
            </a:r>
            <a:r>
              <a:rPr lang="ru-RU" dirty="0" smtClean="0"/>
              <a:t>зависит от многих причин: от способностей, протекания учебного процесса, взаимоотношений с товарищами, от отношений с родителями и учителями и многого другого.</a:t>
            </a:r>
          </a:p>
          <a:p>
            <a:pPr algn="just">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357166"/>
            <a:ext cx="7786742" cy="928694"/>
          </a:xfrm>
        </p:spPr>
        <p:txBody>
          <a:bodyPr>
            <a:noAutofit/>
          </a:bodyPr>
          <a:lstStyle/>
          <a:p>
            <a:pPr algn="ctr"/>
            <a:r>
              <a:rPr lang="ru-RU" sz="3600" b="1" dirty="0" smtClean="0"/>
              <a:t>       </a:t>
            </a:r>
            <a:r>
              <a:rPr lang="ru-RU" sz="2800" b="1" dirty="0" smtClean="0"/>
              <a:t>Мотивационная сфера учения школьников</a:t>
            </a:r>
            <a:r>
              <a:rPr lang="ru-RU" sz="2800" dirty="0" smtClean="0"/>
              <a:t> определяется следующими понятиями:</a:t>
            </a:r>
            <a:endParaRPr lang="ru-RU" sz="2800" dirty="0"/>
          </a:p>
        </p:txBody>
      </p:sp>
      <p:graphicFrame>
        <p:nvGraphicFramePr>
          <p:cNvPr id="4" name="Содержимое 3"/>
          <p:cNvGraphicFramePr>
            <a:graphicFrameLocks noGrp="1"/>
          </p:cNvGraphicFramePr>
          <p:nvPr>
            <p:ph idx="1"/>
          </p:nvPr>
        </p:nvGraphicFramePr>
        <p:xfrm>
          <a:off x="1214414" y="1643050"/>
          <a:ext cx="7715304"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785794"/>
            <a:ext cx="8043890" cy="5340369"/>
          </a:xfrm>
        </p:spPr>
        <p:txBody>
          <a:bodyPr>
            <a:normAutofit lnSpcReduction="10000"/>
          </a:bodyPr>
          <a:lstStyle/>
          <a:p>
            <a:pPr algn="ctr">
              <a:buNone/>
            </a:pPr>
            <a:r>
              <a:rPr lang="ru-RU" dirty="0" smtClean="0"/>
              <a:t>          </a:t>
            </a:r>
            <a:r>
              <a:rPr lang="ru-RU" b="1" i="1" dirty="0" smtClean="0">
                <a:solidFill>
                  <a:srgbClr val="002060"/>
                </a:solidFill>
              </a:rPr>
              <a:t>Основными условиями формирования положительной мотивации учения являются: </a:t>
            </a:r>
          </a:p>
          <a:p>
            <a:pPr lvl="0" algn="just"/>
            <a:r>
              <a:rPr lang="ru-RU" dirty="0" smtClean="0">
                <a:solidFill>
                  <a:srgbClr val="006600"/>
                </a:solidFill>
              </a:rPr>
              <a:t>содержание учебного материала;  </a:t>
            </a:r>
          </a:p>
          <a:p>
            <a:pPr lvl="0" algn="just"/>
            <a:r>
              <a:rPr lang="ru-RU" dirty="0" smtClean="0">
                <a:solidFill>
                  <a:srgbClr val="006600"/>
                </a:solidFill>
              </a:rPr>
              <a:t>организация учебной деятельности; </a:t>
            </a:r>
          </a:p>
          <a:p>
            <a:pPr lvl="0" algn="just"/>
            <a:r>
              <a:rPr lang="ru-RU" dirty="0" smtClean="0">
                <a:solidFill>
                  <a:srgbClr val="006600"/>
                </a:solidFill>
              </a:rPr>
              <a:t>коллективные формы учебной деятельности; </a:t>
            </a:r>
          </a:p>
          <a:p>
            <a:pPr lvl="0" algn="just"/>
            <a:r>
              <a:rPr lang="ru-RU" dirty="0" smtClean="0">
                <a:solidFill>
                  <a:srgbClr val="006600"/>
                </a:solidFill>
              </a:rPr>
              <a:t>оценка учебной деятельности; </a:t>
            </a:r>
          </a:p>
          <a:p>
            <a:pPr lvl="0" algn="just"/>
            <a:r>
              <a:rPr lang="ru-RU" dirty="0" smtClean="0">
                <a:solidFill>
                  <a:srgbClr val="006600"/>
                </a:solidFill>
              </a:rPr>
              <a:t>стиль педагогической деятельности учителя.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1142984"/>
            <a:ext cx="7372344" cy="4525963"/>
          </a:xfrm>
        </p:spPr>
        <p:txBody>
          <a:bodyPr>
            <a:normAutofit fontScale="85000" lnSpcReduction="20000"/>
          </a:bodyPr>
          <a:lstStyle/>
          <a:p>
            <a:pPr marL="0" algn="just">
              <a:lnSpc>
                <a:spcPct val="110000"/>
              </a:lnSpc>
              <a:spcBef>
                <a:spcPts val="0"/>
              </a:spcBef>
              <a:buNone/>
            </a:pPr>
            <a:r>
              <a:rPr lang="ru-RU" dirty="0" smtClean="0"/>
              <a:t>                </a:t>
            </a:r>
            <a:r>
              <a:rPr lang="ru-RU" u="sng" dirty="0" smtClean="0">
                <a:solidFill>
                  <a:srgbClr val="002060"/>
                </a:solidFill>
              </a:rPr>
              <a:t>Дальнейшая наша работа будет проходить по группам, всего групп пять, по количеству компонентов сферы учения</a:t>
            </a:r>
            <a:r>
              <a:rPr lang="ru-RU" dirty="0" smtClean="0">
                <a:solidFill>
                  <a:srgbClr val="002060"/>
                </a:solidFill>
              </a:rPr>
              <a:t>. Каждой группе предлагается своё задание: из предложенных установок и действий учителя выбрать те, которые будут способствовать формированию одного из компонентов мотивационной сферы учения (составление структурной схемы). По окончании работы каждая группа защищает свой проект, приводит примеры из практики.</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Пути повышения мотивации</a:t>
            </a:r>
            <a:endParaRPr lang="ru-RU" dirty="0"/>
          </a:p>
        </p:txBody>
      </p:sp>
      <p:sp>
        <p:nvSpPr>
          <p:cNvPr id="3" name="Содержимое 2"/>
          <p:cNvSpPr>
            <a:spLocks noGrp="1"/>
          </p:cNvSpPr>
          <p:nvPr>
            <p:ph idx="1"/>
          </p:nvPr>
        </p:nvSpPr>
        <p:spPr>
          <a:xfrm>
            <a:off x="1214414" y="1571612"/>
            <a:ext cx="7643866" cy="4643470"/>
          </a:xfrm>
        </p:spPr>
        <p:txBody>
          <a:bodyPr>
            <a:normAutofit fontScale="85000" lnSpcReduction="10000"/>
          </a:bodyPr>
          <a:lstStyle/>
          <a:p>
            <a:pPr marL="0" algn="just">
              <a:lnSpc>
                <a:spcPct val="120000"/>
              </a:lnSpc>
              <a:spcBef>
                <a:spcPts val="0"/>
              </a:spcBef>
              <a:buNone/>
            </a:pPr>
            <a:r>
              <a:rPr lang="ru-RU" dirty="0" smtClean="0">
                <a:solidFill>
                  <a:srgbClr val="002060"/>
                </a:solidFill>
              </a:rPr>
              <a:t>1) создание специально разработанной системы упражнений, выполняя которые учащиеся ощущали бы результат своей деятельности; </a:t>
            </a:r>
          </a:p>
          <a:p>
            <a:pPr marL="0" algn="just">
              <a:lnSpc>
                <a:spcPct val="120000"/>
              </a:lnSpc>
              <a:spcBef>
                <a:spcPts val="0"/>
              </a:spcBef>
              <a:buNone/>
            </a:pPr>
            <a:r>
              <a:rPr lang="ru-RU" dirty="0" smtClean="0">
                <a:solidFill>
                  <a:srgbClr val="002060"/>
                </a:solidFill>
              </a:rPr>
              <a:t>2) вовлечение эмоциональной сферы в процесс обучения; </a:t>
            </a:r>
          </a:p>
          <a:p>
            <a:pPr marL="0" algn="just">
              <a:lnSpc>
                <a:spcPct val="120000"/>
              </a:lnSpc>
              <a:spcBef>
                <a:spcPts val="0"/>
              </a:spcBef>
              <a:buNone/>
            </a:pPr>
            <a:r>
              <a:rPr lang="ru-RU" dirty="0" smtClean="0">
                <a:solidFill>
                  <a:srgbClr val="002060"/>
                </a:solidFill>
              </a:rPr>
              <a:t>3) характер педагогических воздействий учителя, в частности наличие стимулов и подкреплений; </a:t>
            </a:r>
          </a:p>
          <a:p>
            <a:pPr marL="0" algn="just">
              <a:lnSpc>
                <a:spcPct val="120000"/>
              </a:lnSpc>
              <a:spcBef>
                <a:spcPts val="0"/>
              </a:spcBef>
              <a:buNone/>
            </a:pPr>
            <a:r>
              <a:rPr lang="ru-RU" dirty="0" smtClean="0">
                <a:solidFill>
                  <a:srgbClr val="002060"/>
                </a:solidFill>
              </a:rPr>
              <a:t>4) использование на уроках ИКТ; </a:t>
            </a:r>
          </a:p>
          <a:p>
            <a:pPr marL="0" algn="just">
              <a:lnSpc>
                <a:spcPct val="120000"/>
              </a:lnSpc>
              <a:spcBef>
                <a:spcPts val="0"/>
              </a:spcBef>
              <a:buNone/>
            </a:pPr>
            <a:r>
              <a:rPr lang="ru-RU" dirty="0" smtClean="0">
                <a:solidFill>
                  <a:srgbClr val="002060"/>
                </a:solidFill>
              </a:rPr>
              <a:t>5)использование личностной индивидуализации. </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42852"/>
            <a:ext cx="8229600" cy="511156"/>
          </a:xfrm>
        </p:spPr>
        <p:txBody>
          <a:bodyPr>
            <a:noAutofit/>
          </a:bodyPr>
          <a:lstStyle/>
          <a:p>
            <a:pPr algn="ctr"/>
            <a:r>
              <a:rPr lang="ru-RU" sz="3200" b="1" u="sng" dirty="0" smtClean="0"/>
              <a:t>Проект решения педсовета</a:t>
            </a:r>
            <a:endParaRPr lang="ru-RU" sz="3200" dirty="0"/>
          </a:p>
        </p:txBody>
      </p:sp>
      <p:sp>
        <p:nvSpPr>
          <p:cNvPr id="3" name="Содержимое 2"/>
          <p:cNvSpPr>
            <a:spLocks noGrp="1"/>
          </p:cNvSpPr>
          <p:nvPr>
            <p:ph idx="1"/>
          </p:nvPr>
        </p:nvSpPr>
        <p:spPr>
          <a:xfrm>
            <a:off x="785786" y="714356"/>
            <a:ext cx="8072494" cy="6000792"/>
          </a:xfrm>
        </p:spPr>
        <p:txBody>
          <a:bodyPr>
            <a:normAutofit fontScale="77500" lnSpcReduction="20000"/>
          </a:bodyPr>
          <a:lstStyle/>
          <a:p>
            <a:pPr algn="just">
              <a:buNone/>
            </a:pPr>
            <a:r>
              <a:rPr lang="ru-RU" i="1" dirty="0" smtClean="0"/>
              <a:t>             </a:t>
            </a:r>
            <a:r>
              <a:rPr lang="ru-RU" i="1" dirty="0" smtClean="0">
                <a:solidFill>
                  <a:srgbClr val="002060"/>
                </a:solidFill>
              </a:rPr>
              <a:t>Учитывая актуальность данной темы для повышения качества образования, систематизировав теоретические основы по проблеме мотивации учения, педагогический совет выносит следующее решение: </a:t>
            </a:r>
          </a:p>
          <a:p>
            <a:pPr marL="514350" lvl="0" indent="-514350" algn="just">
              <a:buClr>
                <a:srgbClr val="002060"/>
              </a:buClr>
              <a:buFont typeface="+mj-lt"/>
              <a:buAutoNum type="arabicPeriod"/>
            </a:pPr>
            <a:r>
              <a:rPr lang="ru-RU" dirty="0" smtClean="0">
                <a:solidFill>
                  <a:srgbClr val="006600"/>
                </a:solidFill>
              </a:rPr>
              <a:t>Изучить и внедрить в практику работы современные педагогические технологии, направленные на формирование мотивационной сферы учащегося.</a:t>
            </a:r>
          </a:p>
          <a:p>
            <a:pPr marL="514350" lvl="0" indent="-514350" algn="just">
              <a:buClr>
                <a:srgbClr val="002060"/>
              </a:buClr>
              <a:buFont typeface="+mj-lt"/>
              <a:buAutoNum type="arabicPeriod"/>
            </a:pPr>
            <a:r>
              <a:rPr lang="ru-RU" dirty="0" smtClean="0">
                <a:solidFill>
                  <a:srgbClr val="006600"/>
                </a:solidFill>
              </a:rPr>
              <a:t>Обобщить опыт учителей-предметников по применению наиболее эффективных форм работы по данной проблеме.</a:t>
            </a:r>
          </a:p>
          <a:p>
            <a:pPr marL="514350" lvl="0" indent="-514350" algn="just">
              <a:buClr>
                <a:srgbClr val="002060"/>
              </a:buClr>
              <a:buFont typeface="+mj-lt"/>
              <a:buAutoNum type="arabicPeriod"/>
            </a:pPr>
            <a:r>
              <a:rPr lang="ru-RU" dirty="0" smtClean="0">
                <a:solidFill>
                  <a:srgbClr val="006600"/>
                </a:solidFill>
              </a:rPr>
              <a:t>Организовать мониторинговые исследования по определению уровня мотивации учения учащихся 4, 7, 9, 10, 11 классов. </a:t>
            </a:r>
          </a:p>
          <a:p>
            <a:pPr marL="514350" lvl="0" indent="-514350" algn="just">
              <a:buClr>
                <a:srgbClr val="002060"/>
              </a:buClr>
              <a:buFont typeface="+mj-lt"/>
              <a:buAutoNum type="arabicPeriod"/>
            </a:pPr>
            <a:r>
              <a:rPr lang="ru-RU" dirty="0" smtClean="0">
                <a:solidFill>
                  <a:srgbClr val="006600"/>
                </a:solidFill>
              </a:rPr>
              <a:t>Провести открытые уроки по изучаемой проблеме.</a:t>
            </a:r>
          </a:p>
          <a:p>
            <a:pPr marL="514350" lvl="0" indent="-514350" algn="just">
              <a:buClr>
                <a:srgbClr val="002060"/>
              </a:buClr>
              <a:buFont typeface="+mj-lt"/>
              <a:buAutoNum type="arabicPeriod"/>
            </a:pPr>
            <a:r>
              <a:rPr lang="ru-RU" dirty="0" smtClean="0">
                <a:solidFill>
                  <a:srgbClr val="006600"/>
                </a:solidFill>
              </a:rPr>
              <a:t>Каждому учителю, классному руководителю составить уровневую карту учебной мотивации учащихся.</a:t>
            </a:r>
            <a:endParaRPr lang="ru-RU" dirty="0">
              <a:solidFill>
                <a:srgbClr val="0066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u="sng" dirty="0" smtClean="0"/>
              <a:t>Задачи:</a:t>
            </a:r>
            <a:endParaRPr lang="ru-RU" dirty="0"/>
          </a:p>
        </p:txBody>
      </p:sp>
      <p:sp>
        <p:nvSpPr>
          <p:cNvPr id="3" name="Содержимое 2"/>
          <p:cNvSpPr>
            <a:spLocks noGrp="1"/>
          </p:cNvSpPr>
          <p:nvPr>
            <p:ph idx="1"/>
          </p:nvPr>
        </p:nvSpPr>
        <p:spPr/>
        <p:txBody>
          <a:bodyPr>
            <a:normAutofit fontScale="92500"/>
          </a:bodyPr>
          <a:lstStyle/>
          <a:p>
            <a:pPr marL="596646" indent="-514350" algn="just">
              <a:buAutoNum type="arabicPeriod"/>
            </a:pPr>
            <a:r>
              <a:rPr lang="ru-RU" dirty="0" smtClean="0">
                <a:solidFill>
                  <a:srgbClr val="C00000"/>
                </a:solidFill>
              </a:rPr>
              <a:t>Обобщить и систематизировать теоретические положения о ключевых понятиях: «мотив», «мотивация», «учение», «мотивация учения».</a:t>
            </a:r>
          </a:p>
          <a:p>
            <a:pPr marL="596646" indent="-514350" algn="just">
              <a:buAutoNum type="arabicPeriod"/>
            </a:pPr>
            <a:r>
              <a:rPr lang="ru-RU" dirty="0" smtClean="0">
                <a:solidFill>
                  <a:srgbClr val="C00000"/>
                </a:solidFill>
              </a:rPr>
              <a:t>Ознакомить с приемами формирования мотивационной сферы учения, используя практический опыт учителей.</a:t>
            </a:r>
          </a:p>
          <a:p>
            <a:pPr marL="596646" indent="-514350" algn="just">
              <a:buAutoNum type="arabicPeriod"/>
            </a:pPr>
            <a:r>
              <a:rPr lang="ru-RU" dirty="0" smtClean="0">
                <a:solidFill>
                  <a:srgbClr val="C00000"/>
                </a:solidFill>
              </a:rPr>
              <a:t>Разработать структурную схему «Мотивационная сфера учащегося».</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lnSpc>
                <a:spcPct val="150000"/>
              </a:lnSpc>
            </a:pPr>
            <a:r>
              <a:rPr lang="ru-RU" b="1" dirty="0" smtClean="0">
                <a:solidFill>
                  <a:srgbClr val="C00000"/>
                </a:solidFill>
              </a:rPr>
              <a:t>Функции педсовета</a:t>
            </a:r>
            <a:r>
              <a:rPr lang="ru-RU" b="1" dirty="0" smtClean="0"/>
              <a:t>: </a:t>
            </a:r>
            <a:r>
              <a:rPr lang="ru-RU" dirty="0" smtClean="0">
                <a:solidFill>
                  <a:srgbClr val="002060"/>
                </a:solidFill>
              </a:rPr>
              <a:t>информационные, мотивационно – целевые, коммуникационные.</a:t>
            </a:r>
          </a:p>
          <a:p>
            <a:pPr algn="ctr">
              <a:lnSpc>
                <a:spcPct val="150000"/>
              </a:lnSpc>
            </a:pPr>
            <a:r>
              <a:rPr lang="ru-RU" b="1" dirty="0" smtClean="0">
                <a:solidFill>
                  <a:srgbClr val="C00000"/>
                </a:solidFill>
              </a:rPr>
              <a:t>Технология:</a:t>
            </a:r>
            <a:r>
              <a:rPr lang="ru-RU" b="1" dirty="0" smtClean="0"/>
              <a:t> </a:t>
            </a:r>
            <a:r>
              <a:rPr lang="ru-RU" dirty="0" smtClean="0">
                <a:solidFill>
                  <a:srgbClr val="002060"/>
                </a:solidFill>
              </a:rPr>
              <a:t>локально-модульная, проектная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368280"/>
          </a:xfrm>
        </p:spPr>
        <p:txBody>
          <a:bodyPr>
            <a:normAutofit fontScale="90000"/>
          </a:bodyPr>
          <a:lstStyle/>
          <a:p>
            <a:pPr algn="ctr"/>
            <a:r>
              <a:rPr lang="ru-RU" sz="2800" b="1" i="1" u="sng" dirty="0" smtClean="0">
                <a:solidFill>
                  <a:srgbClr val="002060"/>
                </a:solidFill>
              </a:rPr>
              <a:t>План проведения:</a:t>
            </a:r>
            <a:endParaRPr lang="ru-RU" sz="2800" dirty="0">
              <a:solidFill>
                <a:srgbClr val="002060"/>
              </a:solidFill>
            </a:endParaRPr>
          </a:p>
        </p:txBody>
      </p:sp>
      <p:graphicFrame>
        <p:nvGraphicFramePr>
          <p:cNvPr id="8" name="Содержимое 7"/>
          <p:cNvGraphicFramePr>
            <a:graphicFrameLocks noGrp="1"/>
          </p:cNvGraphicFramePr>
          <p:nvPr>
            <p:ph idx="1"/>
          </p:nvPr>
        </p:nvGraphicFramePr>
        <p:xfrm>
          <a:off x="500034" y="785794"/>
          <a:ext cx="7500990"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Содержимое 7"/>
          <p:cNvGraphicFramePr>
            <a:graphicFrameLocks/>
          </p:cNvGraphicFramePr>
          <p:nvPr/>
        </p:nvGraphicFramePr>
        <p:xfrm>
          <a:off x="2714612" y="5214950"/>
          <a:ext cx="6143668" cy="14287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4" name="Группа 13"/>
          <p:cNvGrpSpPr/>
          <p:nvPr/>
        </p:nvGrpSpPr>
        <p:grpSpPr>
          <a:xfrm>
            <a:off x="7358082" y="4857760"/>
            <a:ext cx="501494" cy="501494"/>
            <a:chOff x="6568188" y="3195421"/>
            <a:chExt cx="501494" cy="501494"/>
          </a:xfrm>
          <a:scene3d>
            <a:camera prst="orthographicFront"/>
            <a:lightRig rig="threePt" dir="t">
              <a:rot lat="0" lon="0" rev="7500000"/>
            </a:lightRig>
          </a:scene3d>
        </p:grpSpPr>
        <p:sp>
          <p:nvSpPr>
            <p:cNvPr id="15" name="Стрелка вниз 14"/>
            <p:cNvSpPr/>
            <p:nvPr/>
          </p:nvSpPr>
          <p:spPr>
            <a:xfrm>
              <a:off x="6568188" y="3195421"/>
              <a:ext cx="501494" cy="501494"/>
            </a:xfrm>
            <a:prstGeom prst="downArrow">
              <a:avLst>
                <a:gd name="adj1" fmla="val 55000"/>
                <a:gd name="adj2" fmla="val 45000"/>
              </a:avLst>
            </a:prstGeom>
            <a:sp3d z="152400" extrusionH="63500" prstMaterial="dkEdge">
              <a:bevelT w="12540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6" name="Стрелка вниз 4"/>
            <p:cNvSpPr/>
            <p:nvPr/>
          </p:nvSpPr>
          <p:spPr>
            <a:xfrm>
              <a:off x="6681024" y="3195421"/>
              <a:ext cx="275822" cy="377374"/>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ru-RU" sz="2200" kern="120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857224" y="1000108"/>
          <a:ext cx="8072494"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11156"/>
          </a:xfrm>
        </p:spPr>
        <p:txBody>
          <a:bodyPr>
            <a:normAutofit fontScale="90000"/>
          </a:bodyPr>
          <a:lstStyle/>
          <a:p>
            <a:pPr algn="ctr"/>
            <a:r>
              <a:rPr lang="ru-RU" sz="3400" b="1" i="1" dirty="0" smtClean="0"/>
              <a:t>Доминирующие мотивы деятельности </a:t>
            </a:r>
            <a:endParaRPr lang="ru-RU" sz="3400" b="1" dirty="0"/>
          </a:p>
        </p:txBody>
      </p:sp>
      <p:graphicFrame>
        <p:nvGraphicFramePr>
          <p:cNvPr id="4" name="Содержимое 3"/>
          <p:cNvGraphicFramePr>
            <a:graphicFrameLocks noGrp="1"/>
          </p:cNvGraphicFramePr>
          <p:nvPr>
            <p:ph idx="1"/>
          </p:nvPr>
        </p:nvGraphicFramePr>
        <p:xfrm>
          <a:off x="214282" y="857232"/>
          <a:ext cx="864399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142976" y="214290"/>
          <a:ext cx="7643866"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8229600" cy="368280"/>
          </a:xfrm>
        </p:spPr>
        <p:txBody>
          <a:bodyPr>
            <a:noAutofit/>
          </a:bodyPr>
          <a:lstStyle/>
          <a:p>
            <a:pPr algn="ctr"/>
            <a:r>
              <a:rPr lang="ru-RU" sz="2800" b="1" dirty="0" smtClean="0">
                <a:solidFill>
                  <a:srgbClr val="C00000"/>
                </a:solidFill>
              </a:rPr>
              <a:t>Выделяют пять уровней учебной мотивации</a:t>
            </a:r>
            <a:r>
              <a:rPr lang="ru-RU" sz="2800" b="1" dirty="0" smtClean="0"/>
              <a:t>:</a:t>
            </a:r>
            <a:endParaRPr lang="ru-RU" sz="2800" dirty="0"/>
          </a:p>
        </p:txBody>
      </p:sp>
      <p:sp>
        <p:nvSpPr>
          <p:cNvPr id="3" name="Содержимое 2"/>
          <p:cNvSpPr>
            <a:spLocks noGrp="1"/>
          </p:cNvSpPr>
          <p:nvPr>
            <p:ph idx="1"/>
          </p:nvPr>
        </p:nvSpPr>
        <p:spPr>
          <a:xfrm>
            <a:off x="827584" y="1268760"/>
            <a:ext cx="8072494" cy="4730868"/>
          </a:xfrm>
        </p:spPr>
        <p:txBody>
          <a:bodyPr>
            <a:normAutofit fontScale="32500" lnSpcReduction="20000"/>
          </a:bodyPr>
          <a:lstStyle/>
          <a:p>
            <a:pPr algn="just">
              <a:buNone/>
            </a:pPr>
            <a:endParaRPr lang="ru-RU" dirty="0" smtClean="0"/>
          </a:p>
          <a:p>
            <a:pPr lvl="0" algn="just"/>
            <a:r>
              <a:rPr lang="ru-RU" sz="6000" b="1" dirty="0" smtClean="0">
                <a:solidFill>
                  <a:srgbClr val="006600"/>
                </a:solidFill>
              </a:rPr>
              <a:t>Первый уровень </a:t>
            </a:r>
            <a:r>
              <a:rPr lang="ru-RU" sz="6000" dirty="0" smtClean="0"/>
              <a:t>– </a:t>
            </a:r>
            <a:r>
              <a:rPr lang="ru-RU" sz="6000" b="1" i="1" u="sng" dirty="0" smtClean="0">
                <a:solidFill>
                  <a:srgbClr val="C00000"/>
                </a:solidFill>
              </a:rPr>
              <a:t>высокий уровень школьной мотивации</a:t>
            </a:r>
            <a:r>
              <a:rPr lang="ru-RU" sz="6000" dirty="0" smtClean="0"/>
              <a:t>, учебной активности. (У таких детей есть познавательный мотив, стремление наиболее успешно выполнять все предъявляемые школьные требования. Ученики четко следуют всем указаниям учителя, добросовестны и ответственны, сильно переживают, если получают неудовлетворительные отметки.)</a:t>
            </a:r>
          </a:p>
          <a:p>
            <a:pPr lvl="0" algn="just"/>
            <a:r>
              <a:rPr lang="ru-RU" sz="6000" b="1" dirty="0" smtClean="0">
                <a:solidFill>
                  <a:srgbClr val="006600"/>
                </a:solidFill>
              </a:rPr>
              <a:t>Второй уровень</a:t>
            </a:r>
            <a:r>
              <a:rPr lang="ru-RU" sz="6000" dirty="0" smtClean="0">
                <a:solidFill>
                  <a:srgbClr val="006600"/>
                </a:solidFill>
              </a:rPr>
              <a:t> </a:t>
            </a:r>
            <a:r>
              <a:rPr lang="ru-RU" sz="6000" dirty="0" smtClean="0"/>
              <a:t>–</a:t>
            </a:r>
            <a:r>
              <a:rPr lang="ru-RU" sz="6000" b="1" dirty="0" smtClean="0"/>
              <a:t> </a:t>
            </a:r>
            <a:r>
              <a:rPr lang="ru-RU" sz="6000" b="1" i="1" u="sng" dirty="0" smtClean="0">
                <a:solidFill>
                  <a:srgbClr val="C00000"/>
                </a:solidFill>
              </a:rPr>
              <a:t>хорошая школьная мотивация</a:t>
            </a:r>
            <a:r>
              <a:rPr lang="ru-RU" sz="6000" dirty="0" smtClean="0"/>
              <a:t>. (Учащиеся успешно справляются с учебной деятельностью.) Подобный уровень мотивации является средней нормой.</a:t>
            </a:r>
          </a:p>
          <a:p>
            <a:pPr lvl="0" algn="just"/>
            <a:r>
              <a:rPr lang="ru-RU" sz="6000" b="1" dirty="0" smtClean="0">
                <a:solidFill>
                  <a:srgbClr val="006600"/>
                </a:solidFill>
              </a:rPr>
              <a:t>Третий уровень</a:t>
            </a:r>
            <a:r>
              <a:rPr lang="ru-RU" sz="6000" dirty="0" smtClean="0">
                <a:solidFill>
                  <a:srgbClr val="006600"/>
                </a:solidFill>
              </a:rPr>
              <a:t> </a:t>
            </a:r>
            <a:r>
              <a:rPr lang="ru-RU" sz="6000" dirty="0" smtClean="0"/>
              <a:t>– </a:t>
            </a:r>
            <a:r>
              <a:rPr lang="ru-RU" sz="6000" b="1" i="1" u="sng" dirty="0" smtClean="0">
                <a:solidFill>
                  <a:srgbClr val="C00000"/>
                </a:solidFill>
              </a:rPr>
              <a:t>положительное отношение к школе</a:t>
            </a:r>
            <a:r>
              <a:rPr lang="ru-RU" sz="6000" dirty="0" smtClean="0"/>
              <a:t>, но школа привлекает таких детей </a:t>
            </a:r>
            <a:r>
              <a:rPr lang="ru-RU" sz="6000" dirty="0" err="1" smtClean="0"/>
              <a:t>внеучебной</a:t>
            </a:r>
            <a:r>
              <a:rPr lang="ru-RU" sz="6000" dirty="0" smtClean="0"/>
              <a:t> деятельностью. (Такие дети достаточно благополучно чувствуют себя в школе, чтобы общаться с друзьями, с учителями. Им нравиться ощущать себя учениками, иметь красивый портфель,  ручки,  пенал, тетради. Познавательные мотивы у таких детей сформированы в меньшей степени, и учебный процесс их мало привлекает.)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1319</Words>
  <Application>Microsoft Office PowerPoint</Application>
  <PresentationFormat>Экран (4:3)</PresentationFormat>
  <Paragraphs>101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Солнцестояние</vt:lpstr>
      <vt:lpstr>Педагогический совет  «Мотивация учения как педагогическое условие саморазвития ученика»  </vt:lpstr>
      <vt:lpstr>Слайд 2</vt:lpstr>
      <vt:lpstr>Задачи:</vt:lpstr>
      <vt:lpstr>Слайд 4</vt:lpstr>
      <vt:lpstr>План проведения:</vt:lpstr>
      <vt:lpstr>Слайд 6</vt:lpstr>
      <vt:lpstr>Доминирующие мотивы деятельности </vt:lpstr>
      <vt:lpstr>Слайд 8</vt:lpstr>
      <vt:lpstr>Выделяют пять уровней учебной мотивации:</vt:lpstr>
      <vt:lpstr>Слайд 10</vt:lpstr>
      <vt:lpstr>Причины спада школьной мотивации:</vt:lpstr>
      <vt:lpstr>Развитие мотивов учения</vt:lpstr>
      <vt:lpstr>Слайд 13</vt:lpstr>
      <vt:lpstr>1. Способ раскрытия учебного материала </vt:lpstr>
      <vt:lpstr>2. Организация работы над предметом малыми группами</vt:lpstr>
      <vt:lpstr>3. Отношение между мотивом и целью</vt:lpstr>
      <vt:lpstr>4.   Проблемность обучения</vt:lpstr>
      <vt:lpstr>Условия, вызывающих интерес школьника  к учебной деятельности</vt:lpstr>
      <vt:lpstr>Слайд 19</vt:lpstr>
      <vt:lpstr>Слайд 20</vt:lpstr>
      <vt:lpstr>       Мотивационная сфера учения школьников определяется следующими понятиями:</vt:lpstr>
      <vt:lpstr>Слайд 22</vt:lpstr>
      <vt:lpstr>Слайд 23</vt:lpstr>
      <vt:lpstr>Пути повышения мотивации</vt:lpstr>
      <vt:lpstr>Проект решения педсовета</vt:lpstr>
    </vt:vector>
  </TitlesOfParts>
  <Company>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Ольга Владимировна</dc:creator>
  <cp:lastModifiedBy>Ольга</cp:lastModifiedBy>
  <cp:revision>77</cp:revision>
  <dcterms:created xsi:type="dcterms:W3CDTF">2009-10-24T06:31:25Z</dcterms:created>
  <dcterms:modified xsi:type="dcterms:W3CDTF">2011-11-07T09:54:16Z</dcterms:modified>
</cp:coreProperties>
</file>