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59" r:id="rId6"/>
    <p:sldId id="267" r:id="rId7"/>
    <p:sldId id="260" r:id="rId8"/>
    <p:sldId id="266" r:id="rId9"/>
    <p:sldId id="261" r:id="rId10"/>
    <p:sldId id="262" r:id="rId11"/>
    <p:sldId id="263" r:id="rId12"/>
    <p:sldId id="265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79041" autoAdjust="0"/>
  </p:normalViewPr>
  <p:slideViewPr>
    <p:cSldViewPr>
      <p:cViewPr varScale="1">
        <p:scale>
          <a:sx n="67" d="100"/>
          <a:sy n="67" d="100"/>
        </p:scale>
        <p:origin x="-4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DB2D0-81E5-4136-984B-520F9CFD1894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304E0-9853-40A1-A676-755AF0F81D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77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304E0-9853-40A1-A676-755AF0F81D5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65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6D2-238D-4677-AC2A-F0E0FEA58B87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6AC634-1786-471C-B186-635F184DC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6D2-238D-4677-AC2A-F0E0FEA58B87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C634-1786-471C-B186-635F184DC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6D2-238D-4677-AC2A-F0E0FEA58B87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C634-1786-471C-B186-635F184DC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6D2-238D-4677-AC2A-F0E0FEA58B87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26AC634-1786-471C-B186-635F184DC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6D2-238D-4677-AC2A-F0E0FEA58B87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C634-1786-471C-B186-635F184DCA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6D2-238D-4677-AC2A-F0E0FEA58B87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C634-1786-471C-B186-635F184DC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6D2-238D-4677-AC2A-F0E0FEA58B87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26AC634-1786-471C-B186-635F184DCA7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6D2-238D-4677-AC2A-F0E0FEA58B87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C634-1786-471C-B186-635F184DC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6D2-238D-4677-AC2A-F0E0FEA58B87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C634-1786-471C-B186-635F184DC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6D2-238D-4677-AC2A-F0E0FEA58B87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C634-1786-471C-B186-635F184DCA7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DF6D2-238D-4677-AC2A-F0E0FEA58B87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AC634-1786-471C-B186-635F184DCA7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6DF6D2-238D-4677-AC2A-F0E0FEA58B87}" type="datetimeFigureOut">
              <a:rPr lang="ru-RU" smtClean="0"/>
              <a:t>29.04.2013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26AC634-1786-471C-B186-635F184DCA7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484785"/>
            <a:ext cx="8458200" cy="4591002"/>
          </a:xfrm>
        </p:spPr>
        <p:txBody>
          <a:bodyPr/>
          <a:lstStyle/>
          <a:p>
            <a:r>
              <a:rPr lang="ru-RU" dirty="0" smtClean="0"/>
              <a:t>       Музыкальные инструменты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               Учитель музыки Томилина Е.С.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31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Пианино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клавишно</a:t>
            </a:r>
            <a:r>
              <a:rPr lang="ru-RU" sz="2400" dirty="0" smtClean="0"/>
              <a:t> - струнный инструмент</a:t>
            </a:r>
            <a:endParaRPr lang="ru-RU" sz="2400" dirty="0"/>
          </a:p>
        </p:txBody>
      </p:sp>
      <p:pic>
        <p:nvPicPr>
          <p:cNvPr id="7170" name="Picture 2" descr="C:\Users\ASUS\Desktop\prodam_pianino_petrof_foto_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8424936" cy="53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647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686800" cy="1181816"/>
          </a:xfrm>
        </p:spPr>
        <p:txBody>
          <a:bodyPr/>
          <a:lstStyle/>
          <a:p>
            <a:pPr algn="ctr"/>
            <a:r>
              <a:rPr lang="ru-RU" dirty="0" smtClean="0"/>
              <a:t>рояль</a:t>
            </a:r>
            <a:endParaRPr lang="ru-RU" dirty="0"/>
          </a:p>
        </p:txBody>
      </p:sp>
      <p:pic>
        <p:nvPicPr>
          <p:cNvPr id="9218" name="Picture 2" descr="C:\Users\ASUS\Desktop\759ea985ba4bc3b65938adc059cffc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784975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0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pPr algn="ctr"/>
            <a:r>
              <a:rPr lang="ru-RU" dirty="0" smtClean="0"/>
              <a:t>Фортепиано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Общее название молоточковых клавишных музыкальных  инструментов, дающих возможность исполнения как громкого (</a:t>
            </a:r>
            <a:r>
              <a:rPr lang="en-US" sz="2400" b="1" dirty="0"/>
              <a:t>f</a:t>
            </a:r>
            <a:r>
              <a:rPr lang="ru-RU" sz="2400" dirty="0" smtClean="0"/>
              <a:t>), так и тихого (</a:t>
            </a:r>
            <a:r>
              <a:rPr lang="en-US" sz="2400" b="1" dirty="0" smtClean="0"/>
              <a:t>p</a:t>
            </a:r>
            <a:r>
              <a:rPr lang="ru-RU" sz="2400" dirty="0" smtClean="0"/>
              <a:t>)</a:t>
            </a:r>
            <a:r>
              <a:rPr lang="en-US" sz="2400" dirty="0" smtClean="0"/>
              <a:t> </a:t>
            </a:r>
            <a:r>
              <a:rPr lang="ru-RU" sz="2400" dirty="0" smtClean="0"/>
              <a:t>звучания и постепенных переходов между ними.</a:t>
            </a:r>
          </a:p>
          <a:p>
            <a:r>
              <a:rPr lang="ru-RU" sz="2400" b="1" i="1" dirty="0" smtClean="0"/>
              <a:t>Сложились два основных вида фортепиано:</a:t>
            </a:r>
          </a:p>
          <a:p>
            <a:r>
              <a:rPr lang="ru-RU" sz="2400" dirty="0" smtClean="0"/>
              <a:t>Горизонтальный – </a:t>
            </a:r>
            <a:r>
              <a:rPr lang="ru-RU" sz="2400" b="1" dirty="0" smtClean="0"/>
              <a:t>рояль </a:t>
            </a:r>
            <a:r>
              <a:rPr lang="ru-RU" sz="2400" dirty="0" smtClean="0"/>
              <a:t>( по - </a:t>
            </a:r>
            <a:r>
              <a:rPr lang="ru-RU" sz="2400" dirty="0" err="1" smtClean="0"/>
              <a:t>французски</a:t>
            </a:r>
            <a:r>
              <a:rPr lang="ru-RU" sz="2400" dirty="0" smtClean="0"/>
              <a:t> «королевский»)</a:t>
            </a:r>
          </a:p>
          <a:p>
            <a:r>
              <a:rPr lang="ru-RU" sz="2400" dirty="0" smtClean="0"/>
              <a:t>Вертикальный – </a:t>
            </a:r>
            <a:r>
              <a:rPr lang="ru-RU" sz="2400" b="1" dirty="0" smtClean="0"/>
              <a:t>пианино</a:t>
            </a:r>
            <a:r>
              <a:rPr lang="ru-RU" sz="2400" dirty="0" smtClean="0"/>
              <a:t> ( по – </a:t>
            </a:r>
            <a:r>
              <a:rPr lang="ru-RU" sz="2400" dirty="0" err="1" smtClean="0"/>
              <a:t>итальянски</a:t>
            </a:r>
            <a:r>
              <a:rPr lang="ru-RU" sz="2400" dirty="0" smtClean="0"/>
              <a:t> «маленькое пианино»</a:t>
            </a:r>
          </a:p>
          <a:p>
            <a:r>
              <a:rPr lang="ru-RU" sz="2400" i="1" dirty="0" smtClean="0"/>
              <a:t>Рояль</a:t>
            </a:r>
            <a:r>
              <a:rPr lang="ru-RU" sz="2400" dirty="0" smtClean="0"/>
              <a:t> стал концертным инструментом.</a:t>
            </a:r>
          </a:p>
          <a:p>
            <a:r>
              <a:rPr lang="ru-RU" sz="2400" i="1" dirty="0" smtClean="0"/>
              <a:t>Пианино</a:t>
            </a:r>
            <a:r>
              <a:rPr lang="ru-RU" sz="2400" dirty="0" smtClean="0"/>
              <a:t> мы встречаем в тех местах, где нельзя поставить большой рояль и можно обойтись меньшей силой звука.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7370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/>
          <a:lstStyle/>
          <a:p>
            <a:pPr algn="ctr"/>
            <a:r>
              <a:rPr lang="ru-RU" dirty="0" smtClean="0"/>
              <a:t>Музыкальные инструменты</a:t>
            </a:r>
            <a:endParaRPr lang="ru-RU" dirty="0"/>
          </a:p>
        </p:txBody>
      </p:sp>
      <p:pic>
        <p:nvPicPr>
          <p:cNvPr id="10242" name="Picture 2" descr="C:\Users\ASUS\Desktop\barroc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13" y="1124744"/>
            <a:ext cx="9144000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468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374" y="260648"/>
            <a:ext cx="8686800" cy="792088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Лютня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2000" dirty="0" err="1" smtClean="0"/>
              <a:t>струнно</a:t>
            </a:r>
            <a:r>
              <a:rPr lang="ru-RU" sz="2000" dirty="0" smtClean="0"/>
              <a:t> – щипковый инструмент</a:t>
            </a:r>
            <a:endParaRPr lang="ru-RU" sz="6000" dirty="0"/>
          </a:p>
        </p:txBody>
      </p:sp>
      <p:pic>
        <p:nvPicPr>
          <p:cNvPr id="1026" name="Picture 2" descr="C:\Users\ASUS\Desktop\lute-1daws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8788524" cy="5405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54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/>
          <a:lstStyle/>
          <a:p>
            <a:pPr algn="ctr"/>
            <a:r>
              <a:rPr lang="ru-RU" dirty="0" smtClean="0"/>
              <a:t>ЛЮТНЯ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Лютня – старинный струнный щипковый инструмент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Лютня до сих пор бытует в Армении. Он имеет арабское название «уд», что означает «дерево».</a:t>
            </a:r>
          </a:p>
          <a:p>
            <a:r>
              <a:rPr lang="ru-RU" sz="2400" dirty="0" smtClean="0"/>
              <a:t>Лютня </a:t>
            </a:r>
            <a:r>
              <a:rPr lang="ru-RU" sz="2400" i="1" dirty="0" smtClean="0"/>
              <a:t>сделана</a:t>
            </a:r>
            <a:r>
              <a:rPr lang="ru-RU" sz="2400" dirty="0" smtClean="0"/>
              <a:t> из гнутых деревянных пластин, образующих изящный корпус в виде панциря черепахи.</a:t>
            </a:r>
          </a:p>
          <a:p>
            <a:r>
              <a:rPr lang="ru-RU" sz="2400" i="1" dirty="0" smtClean="0"/>
              <a:t>Звук нежный, благородный</a:t>
            </a:r>
            <a:r>
              <a:rPr lang="ru-RU" sz="2400" dirty="0" smtClean="0"/>
              <a:t>.</a:t>
            </a:r>
          </a:p>
          <a:p>
            <a:r>
              <a:rPr lang="ru-RU" sz="2400" i="1" dirty="0" smtClean="0"/>
              <a:t>Использовалась</a:t>
            </a:r>
            <a:r>
              <a:rPr lang="ru-RU" sz="2400" dirty="0" smtClean="0"/>
              <a:t> для аккомпанемента лирическому пению (песням, балладам, мадригалам), танцам и как сольный инструмент.</a:t>
            </a:r>
          </a:p>
          <a:p>
            <a:r>
              <a:rPr lang="ru-RU" sz="2400" dirty="0" smtClean="0"/>
              <a:t>Была популярным инструментом в Италии и Испании 15 – 17 вв.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210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Караваджо «Лютнист»</a:t>
            </a:r>
            <a:endParaRPr lang="ru-RU" dirty="0"/>
          </a:p>
        </p:txBody>
      </p:sp>
      <p:pic>
        <p:nvPicPr>
          <p:cNvPr id="3074" name="Picture 2" descr="C:\Users\ASUS\Desktop\36650129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94948" cy="5549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5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686800" cy="12984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Гитара </a:t>
            </a:r>
            <a:br>
              <a:rPr lang="ru-RU" dirty="0" smtClean="0"/>
            </a:br>
            <a:r>
              <a:rPr lang="ru-RU" sz="2700" dirty="0" err="1" smtClean="0"/>
              <a:t>струнно</a:t>
            </a:r>
            <a:r>
              <a:rPr lang="ru-RU" sz="2700" dirty="0" smtClean="0"/>
              <a:t> – щипковый инструмент</a:t>
            </a:r>
            <a:endParaRPr lang="ru-RU" sz="2700" dirty="0"/>
          </a:p>
        </p:txBody>
      </p:sp>
      <p:pic>
        <p:nvPicPr>
          <p:cNvPr id="4098" name="Picture 2" descr="C:\Users\ASUS\Desktop\15120_enlen_en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8760"/>
            <a:ext cx="8856984" cy="538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517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/>
          <a:lstStyle/>
          <a:p>
            <a:pPr algn="ctr"/>
            <a:r>
              <a:rPr lang="ru-RU" dirty="0" smtClean="0"/>
              <a:t>ГИТАРА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Струнный инструмент.</a:t>
            </a:r>
          </a:p>
          <a:p>
            <a:r>
              <a:rPr lang="ru-RU" dirty="0" smtClean="0"/>
              <a:t>Наибольшее распространение получил в Испании.</a:t>
            </a:r>
          </a:p>
          <a:p>
            <a:r>
              <a:rPr lang="ru-RU" dirty="0" smtClean="0"/>
              <a:t>В России бытует главным образом с 19 века.</a:t>
            </a:r>
          </a:p>
          <a:p>
            <a:r>
              <a:rPr lang="ru-RU" dirty="0" smtClean="0"/>
              <a:t>Гитары бывают с шестью или семью струнами.</a:t>
            </a:r>
          </a:p>
          <a:p>
            <a:r>
              <a:rPr lang="ru-RU" dirty="0" smtClean="0"/>
              <a:t>В настоящее время в джазе и эстрадной музыке применяются электрогитары.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92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227" y="-151337"/>
            <a:ext cx="8686800" cy="14401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Клавесин</a:t>
            </a:r>
            <a:br>
              <a:rPr lang="ru-RU" dirty="0" smtClean="0"/>
            </a:br>
            <a:r>
              <a:rPr lang="ru-RU" sz="2700" dirty="0" err="1" smtClean="0"/>
              <a:t>клавишно</a:t>
            </a:r>
            <a:r>
              <a:rPr lang="ru-RU" sz="2700" dirty="0" smtClean="0"/>
              <a:t> – струнный щипковый инструмент</a:t>
            </a:r>
            <a:endParaRPr lang="ru-RU" sz="2700" dirty="0"/>
          </a:p>
        </p:txBody>
      </p:sp>
      <p:pic>
        <p:nvPicPr>
          <p:cNvPr id="5122" name="Picture 2" descr="C:\Users\ASUS\Desktop\76757671_french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23" y="1268760"/>
            <a:ext cx="8856984" cy="535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41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60648"/>
            <a:ext cx="8686800" cy="1034752"/>
          </a:xfrm>
        </p:spPr>
        <p:txBody>
          <a:bodyPr/>
          <a:lstStyle/>
          <a:p>
            <a:pPr algn="ctr"/>
            <a:r>
              <a:rPr lang="ru-RU" dirty="0" smtClean="0"/>
              <a:t>клавесин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4811365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Старинный клавишный музыкальный инструмент, </a:t>
            </a:r>
            <a:r>
              <a:rPr lang="ru-RU" sz="2400" dirty="0" smtClean="0"/>
              <a:t>на котором звуки извлекаются при помощи зацепления струн гусиными пёрышками, прикреплёнными к клавишным рычагам.</a:t>
            </a:r>
          </a:p>
          <a:p>
            <a:r>
              <a:rPr lang="ru-RU" sz="2400" i="1" dirty="0" smtClean="0"/>
              <a:t>Инструмент отделывали </a:t>
            </a:r>
            <a:r>
              <a:rPr lang="ru-RU" sz="2400" dirty="0" smtClean="0"/>
              <a:t>слоновой костью, бронзой, золотом, драгоценными камнями, на его стенках и крыловидных крышках знатные живописцы писали замечательные картины.</a:t>
            </a:r>
          </a:p>
          <a:p>
            <a:r>
              <a:rPr lang="ru-RU" sz="2400" b="1" i="1" dirty="0" smtClean="0"/>
              <a:t>Сила звука </a:t>
            </a:r>
            <a:r>
              <a:rPr lang="ru-RU" sz="2400" dirty="0" smtClean="0"/>
              <a:t>у клавесина всегда одинаковая, одной и той же громкости.</a:t>
            </a:r>
          </a:p>
          <a:p>
            <a:r>
              <a:rPr lang="ru-RU" sz="2400" b="1" i="1" dirty="0" smtClean="0"/>
              <a:t>Голос</a:t>
            </a:r>
            <a:r>
              <a:rPr lang="ru-RU" sz="2400" dirty="0" smtClean="0"/>
              <a:t>  у клавесина суховатый, мягкий, </a:t>
            </a:r>
            <a:r>
              <a:rPr lang="ru-RU" sz="2400" dirty="0" err="1" smtClean="0"/>
              <a:t>негромкий,сказочный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Клавесин использовали как сольный инструмент в 17 – 18 вв.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807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686800" cy="118181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Я. М. МОЛЕРАН «дама за клавесином»</a:t>
            </a:r>
            <a:endParaRPr lang="ru-RU" sz="2400" dirty="0"/>
          </a:p>
        </p:txBody>
      </p:sp>
      <p:pic>
        <p:nvPicPr>
          <p:cNvPr id="6146" name="Picture 2" descr="C:\Users\ASUS\Desktop\p12_k20-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0" y="1196752"/>
            <a:ext cx="8949496" cy="5539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99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307</Words>
  <Application>Microsoft Office PowerPoint</Application>
  <PresentationFormat>Экран (4:3)</PresentationFormat>
  <Paragraphs>38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       Музыкальные инструменты</vt:lpstr>
      <vt:lpstr>Лютня струнно – щипковый инструмент</vt:lpstr>
      <vt:lpstr>ЛЮТНЯ</vt:lpstr>
      <vt:lpstr>Караваджо «Лютнист»</vt:lpstr>
      <vt:lpstr>Гитара  струнно – щипковый инструмент</vt:lpstr>
      <vt:lpstr>ГИТАРА</vt:lpstr>
      <vt:lpstr>Клавесин клавишно – струнный щипковый инструмент</vt:lpstr>
      <vt:lpstr>клавесин</vt:lpstr>
      <vt:lpstr>Я. М. МОЛЕРАН «дама за клавесином»</vt:lpstr>
      <vt:lpstr>Пианино клавишно - струнный инструмент</vt:lpstr>
      <vt:lpstr>рояль</vt:lpstr>
      <vt:lpstr>Фортепиано</vt:lpstr>
      <vt:lpstr>Музыкальные инструменты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Музыкальные инструменты</dc:title>
  <dc:creator>ASUS</dc:creator>
  <cp:lastModifiedBy>ASUS</cp:lastModifiedBy>
  <cp:revision>28</cp:revision>
  <dcterms:created xsi:type="dcterms:W3CDTF">2013-04-21T09:04:43Z</dcterms:created>
  <dcterms:modified xsi:type="dcterms:W3CDTF">2013-04-29T15:41:12Z</dcterms:modified>
</cp:coreProperties>
</file>