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EDA2D64-DFFE-4F06-B2DE-B48A6F7F9285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EA2DAB3-E6BF-4999-A6B9-1DEAFC8CD1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Русские народные инструменты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музыки ГБОУ СОШ №797 Томилина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5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m_sopi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233"/>
            <a:ext cx="7833169" cy="535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4566" y="6285591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ДУДОЧКА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1318172882_722256_slavyani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33263"/>
            <a:ext cx="7812868" cy="52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223311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СВИРЕЛЬ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71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4e02b300cc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4" y="408807"/>
            <a:ext cx="7651423" cy="553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1" y="6331233"/>
            <a:ext cx="133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КУВИКЛЫ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96752"/>
            <a:ext cx="567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УДАРНЫЕ ИНСТРУМЕНТЫ</a:t>
            </a:r>
          </a:p>
          <a:p>
            <a:pPr algn="ctr"/>
            <a:endParaRPr lang="ru-RU" sz="3200" dirty="0"/>
          </a:p>
          <a:p>
            <a:pPr marL="342900" indent="-342900" algn="ctr">
              <a:buAutoNum type="arabicPeriod"/>
            </a:pPr>
            <a:r>
              <a:rPr lang="ru-RU" sz="3200" dirty="0" smtClean="0"/>
              <a:t>ЛОЖКИ</a:t>
            </a:r>
          </a:p>
          <a:p>
            <a:pPr marL="342900" indent="-342900" algn="ctr">
              <a:buAutoNum type="arabicPeriod"/>
            </a:pPr>
            <a:endParaRPr lang="ru-RU" sz="3200" dirty="0"/>
          </a:p>
          <a:p>
            <a:pPr marL="342900" indent="-342900" algn="ctr">
              <a:buAutoNum type="arabicPeriod"/>
            </a:pPr>
            <a:r>
              <a:rPr lang="ru-RU" sz="3200" dirty="0" smtClean="0"/>
              <a:t>ТРЕЩЁТКИ</a:t>
            </a:r>
          </a:p>
          <a:p>
            <a:pPr marL="342900" indent="-342900" algn="ctr">
              <a:buAutoNum type="arabicPeriod"/>
            </a:pPr>
            <a:endParaRPr lang="ru-RU" sz="3200" dirty="0"/>
          </a:p>
          <a:p>
            <a:pPr marL="342900" indent="-342900" algn="ctr">
              <a:buAutoNum type="arabicPeriod"/>
            </a:pPr>
            <a:r>
              <a:rPr lang="ru-RU" sz="3200" dirty="0" smtClean="0"/>
              <a:t>БУБЕН</a:t>
            </a:r>
          </a:p>
          <a:p>
            <a:pPr marL="342900" indent="-342900" algn="ctr">
              <a:buAutoNum type="arabicPeriod"/>
            </a:pPr>
            <a:endParaRPr lang="ru-RU" sz="3200" dirty="0"/>
          </a:p>
          <a:p>
            <a:pPr marL="342900" indent="-342900" algn="ctr">
              <a:buAutoNum type="arabicPeriod"/>
            </a:pPr>
            <a:r>
              <a:rPr lang="ru-RU" sz="3200" dirty="0" smtClean="0"/>
              <a:t>БУБЕНЦЫ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38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74403183_arm99004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0668"/>
            <a:ext cx="7437222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4127" y="623731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ЛОЖКИ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85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trech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6900" y="6225138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ТРЕЩЁТКИ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197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8040876_147c04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351"/>
            <a:ext cx="7560840" cy="561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9043" y="6255547"/>
            <a:ext cx="9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БУБЕН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3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esktop\arm99012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25" y="317678"/>
            <a:ext cx="7488832" cy="56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884" y="61734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БУБЕНЦЫ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50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esktop\1_3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553381" cy="57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3289" y="6232993"/>
            <a:ext cx="3466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ТРЕЩЁТКА С БУБЕНЦАМИ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02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esktop\0_6086f_1423e88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14350"/>
            <a:ext cx="8128000" cy="55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207985"/>
            <a:ext cx="6271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ОРКЕСТР РУССКИХ НАРОДНЫХ ИНСТРУМЕНТОВ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33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0_21762_572c254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28518" cy="58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\Desktop\prazdnik-narod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7687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0648"/>
            <a:ext cx="7543800" cy="56886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1200" b="1" dirty="0" smtClean="0"/>
              <a:t>Тесты</a:t>
            </a:r>
          </a:p>
          <a:p>
            <a:pPr marL="0" indent="0">
              <a:buNone/>
            </a:pPr>
            <a:r>
              <a:rPr lang="ru-RU" sz="9600" b="1" dirty="0" smtClean="0"/>
              <a:t>В группу струнных смычковых инструментов входят: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а</a:t>
            </a:r>
            <a:r>
              <a:rPr lang="ru-RU" sz="9600" dirty="0" smtClean="0"/>
              <a:t>. </a:t>
            </a:r>
            <a:r>
              <a:rPr lang="ru-RU" sz="9600" dirty="0" err="1" smtClean="0"/>
              <a:t>трещётки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                               б</a:t>
            </a:r>
            <a:r>
              <a:rPr lang="ru-RU" sz="9600" dirty="0" smtClean="0"/>
              <a:t>. ложки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в</a:t>
            </a:r>
            <a:r>
              <a:rPr lang="ru-RU" sz="9600" dirty="0" smtClean="0"/>
              <a:t>. гусли</a:t>
            </a:r>
          </a:p>
          <a:p>
            <a:pPr marL="0" indent="0">
              <a:buNone/>
            </a:pPr>
            <a:r>
              <a:rPr lang="ru-RU" sz="9600" b="1" dirty="0" smtClean="0"/>
              <a:t>В группу духовых инструментов входят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а</a:t>
            </a:r>
            <a:r>
              <a:rPr lang="ru-RU" sz="9600" dirty="0" smtClean="0"/>
              <a:t>. бубенцы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б</a:t>
            </a:r>
            <a:r>
              <a:rPr lang="ru-RU" sz="9600" dirty="0" smtClean="0"/>
              <a:t>. свирель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в</a:t>
            </a:r>
            <a:r>
              <a:rPr lang="ru-RU" sz="9600" dirty="0" smtClean="0"/>
              <a:t>. домбра</a:t>
            </a:r>
          </a:p>
          <a:p>
            <a:pPr marL="0" indent="0">
              <a:buNone/>
            </a:pPr>
            <a:r>
              <a:rPr lang="ru-RU" sz="9600" b="1" dirty="0" smtClean="0"/>
              <a:t>В группу ударных инструментов входят: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а</a:t>
            </a:r>
            <a:r>
              <a:rPr lang="ru-RU" sz="9600" dirty="0" smtClean="0"/>
              <a:t>. жалейка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б</a:t>
            </a:r>
            <a:r>
              <a:rPr lang="ru-RU" sz="9600" dirty="0" smtClean="0"/>
              <a:t>. бубенцы</a:t>
            </a:r>
          </a:p>
          <a:p>
            <a:pPr marL="0" indent="0">
              <a:buNone/>
            </a:pPr>
            <a:r>
              <a:rPr lang="ru-RU" sz="9600" dirty="0" smtClean="0"/>
              <a:t>                               в</a:t>
            </a:r>
            <a:r>
              <a:rPr lang="ru-RU" sz="9600" dirty="0" smtClean="0"/>
              <a:t>. балалайка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58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44825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Гусли</a:t>
            </a:r>
          </a:p>
          <a:p>
            <a:pPr marL="342900" indent="-342900">
              <a:buAutoNum type="arabicPeriod"/>
            </a:pPr>
            <a:endParaRPr lang="ru-RU" sz="3600" dirty="0"/>
          </a:p>
          <a:p>
            <a:pPr marL="342900" indent="-342900">
              <a:buAutoNum type="arabicPeriod"/>
            </a:pP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Балалайка</a:t>
            </a:r>
          </a:p>
          <a:p>
            <a:pPr marL="342900" indent="-342900">
              <a:buAutoNum type="arabicPeriod"/>
            </a:pPr>
            <a:endParaRPr lang="ru-RU" sz="3600" dirty="0"/>
          </a:p>
          <a:p>
            <a:pPr marL="342900" indent="-342900">
              <a:buAutoNum type="arabicPeriod"/>
            </a:pP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Домбра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052735"/>
            <a:ext cx="5664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СТРУННЫЕ ИНСТРУМЕНТЫ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488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balalayka_kontra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1" y="260648"/>
            <a:ext cx="836217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5589240"/>
            <a:ext cx="152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Балалайка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33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283_k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476672"/>
            <a:ext cx="8064896" cy="55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7532" y="6222503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гусли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25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1212276744_i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882650"/>
            <a:ext cx="63500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6374" y="6366413"/>
            <a:ext cx="128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домбра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2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340768"/>
            <a:ext cx="5128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Духовые инструменты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348880"/>
            <a:ext cx="20762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РОЖОК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ЖАЛЕЙКА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 smtClean="0"/>
              <a:t>СВИРЕЛЬ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 smtClean="0"/>
              <a:t>ДУДОЧКА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 smtClean="0"/>
              <a:t>КУВИКЛЫ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21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2068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1088" y="6223311"/>
            <a:ext cx="192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РОЖОК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98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722225_slavyanin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325289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ЖАЛЕЙКА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2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</TotalTime>
  <Words>104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Русские народные 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инструменты</dc:title>
  <dc:creator>ASUS</dc:creator>
  <cp:lastModifiedBy>ASUS</cp:lastModifiedBy>
  <cp:revision>35</cp:revision>
  <dcterms:created xsi:type="dcterms:W3CDTF">2013-01-10T14:38:34Z</dcterms:created>
  <dcterms:modified xsi:type="dcterms:W3CDTF">2013-05-13T14:23:20Z</dcterms:modified>
</cp:coreProperties>
</file>