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CC95CBA-D2D6-4E53-A28C-343E86B1C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AA9A2-7470-4EB1-ACED-EFA00BF6C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E89A9-8E02-443B-8F27-B47806DA7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05ECC9-8B5F-4E0D-9C6E-632291764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2F63D4D-B741-418D-931C-F42CE10F6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860E74-0767-44E6-BDE1-7EBEC9E78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38AD8A-45C6-4201-930B-3415A06D3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53208E-B535-4DD3-8FA2-F8132C5EB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6A22E-E655-40BA-AF08-9945CFBB7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A1207A6-5436-4E78-87BA-EB753CAD8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6C6A01-7773-47A7-B6E4-385752BEB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6EC4D46-50CC-4386-B641-F119841E7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09" r:id="rId7"/>
    <p:sldLayoutId id="2147483718" r:id="rId8"/>
    <p:sldLayoutId id="2147483719" r:id="rId9"/>
    <p:sldLayoutId id="2147483710" r:id="rId10"/>
    <p:sldLayoutId id="2147483711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BBFA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241425"/>
            <a:ext cx="7343775" cy="2619375"/>
          </a:xfrm>
        </p:spPr>
        <p:txBody>
          <a:bodyPr>
            <a:normAutofit fontScale="90000"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ТВОРЧЕСТВО - БЕСПОЛЕЗНОЕ БАЛОВСТВО ИЛИ ПРИЗНАК СОВРЕМЕННОСТИ?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4556125"/>
            <a:ext cx="6400800" cy="1752600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Панов Егор Игоревич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, заместитель директора по воспитательной работе, учитель биологии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9750" y="188913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МОУ «Средняя общеобразовательная школа № 1»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Точка отсчета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Один и тот же материал, в одном и том же объеме может быть подан в разной форме: репродуктивной, творческой, исследовательской, ценностно-смысловой. </a:t>
            </a:r>
            <a:r>
              <a:rPr 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Соответственно, и опыт учеником будет получен разный.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Черты творчества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1598613"/>
            <a:ext cx="7386638" cy="4999037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Видение новой проблемы в знакомой ситуации.</a:t>
            </a:r>
            <a:b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Видение целостной структуры объекта и его новой функции.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Самостоятельное комбинирование известных способов действия, превращение их в новый способ действия.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Нахождение различных вариантов решения проблемы и альтернативных доказательств.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Самостоятельный перенос (ближний и дальний) знаний и умений в принципиально новую ситуацию.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Построение принципиально нового способа решения проблемы.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Широкую популярность приобретают: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интегративные уроки,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межпредметные конференции,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межпредметные и надпредметные учебные проекты и игры — </a:t>
            </a:r>
            <a:r>
              <a:rPr 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 это один из способов развития творческих способностей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6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Принципы формирования творческости по Э. Де Боно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1598613"/>
            <a:ext cx="7386638" cy="4999037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Развитие способности видеть многофункциональность вещи.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Развитие способности к соединению противоположных идей из разных областей опыта и использование полученных ассоциаций для решения проблемы.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Развитие способности к осознанию стереотипной идеи и освобождения от ее влияния.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Содействовать переходу из обычных состояний сознания в необычные (на определенные короткие промежутки времени).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Возбуждать взаимодействие интеллектуальных, волевых и эмоциональных функций.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Обеспечивать реалистичное столкновение с проблемой, погружение в нее, эмоциональную вовлеченность.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Обеспечивать столкновение противоположных понятий, образов, идей.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6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Творчество на основе системы творческих заданий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	1) моделирование; </a:t>
            </a:r>
            <a:b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2) установление причин; </a:t>
            </a:r>
            <a:b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3) определение последствий; </a:t>
            </a:r>
            <a:b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4) определение новых функций; </a:t>
            </a:r>
            <a:b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5) решение противоречий; </a:t>
            </a:r>
            <a:b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6) поиск проблем; </a:t>
            </a:r>
            <a:b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7) анализ научных закономерностей и теорий.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6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Творчество на основе системы исследовательских заданий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Виды исследовательских заданий:</a:t>
            </a:r>
          </a:p>
          <a:p>
            <a:pPr marL="533400" indent="-5334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Теоретический анализ нерешенной проблемы.</a:t>
            </a:r>
          </a:p>
          <a:p>
            <a:pPr marL="533400" indent="-5334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Создание новых методов исследования.</a:t>
            </a:r>
          </a:p>
          <a:p>
            <a:pPr marL="533400" indent="-5334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Анализ научных теорий и определение «белых пятен» — фактов, которые теория не может объяснить.</a:t>
            </a:r>
          </a:p>
          <a:p>
            <a:pPr marL="533400" indent="-5334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Описания открытий и изобретений.</a:t>
            </a:r>
          </a:p>
          <a:p>
            <a:pPr marL="533400" indent="-5334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Описание новых нерешенных проблем.</a:t>
            </a:r>
          </a:p>
          <a:p>
            <a:pPr marL="533400" indent="-5334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Творческие биографии ученых.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6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Методы научных исследований на уроках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реферирование научно-популярной литературы,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анализ решенных научных проблем,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поиск подходов к решению нерешенных научных проблем.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Д.Г. Левитес пишет: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«Если учитель сам активно и широко применяет в своей работе метод проблемного обучения, его ученики раньше или позже начинают нащупывать проблемы, актуализировать противоречия в самых, казалось бы, стандартных ситуациях.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Чаще проблема бывает с самим учителем, когда из-за слабого владения материалом или из-за боязни класса учитель интуитивно или сознательно старается избежать неожиданных детских вопросов».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АЛГОРИТМЫ АКТИВИЗАЦИИ ТВОРЧЕСКОГО МЫШЛЕНИЯ</a:t>
            </a:r>
            <a:br>
              <a:rPr lang="ru-RU" sz="28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В.А. Бухвалову)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МОЗГОВОЙ ШТУРМ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СИНЕКТИКА - метод творческих задач путем поиска аналогий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МЕТОД</a:t>
            </a:r>
            <a:b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ТВОРЧЕСКИХ ПРЕОБРАЗОВАНИЙ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Преобразующие вопросы: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1. Альтернативное применение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2. Изменения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3. Уменьшение  или увеличение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4. Замещение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5. Перемещение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Вывод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творчество не просто необходимо для развития общества, но и одновременно выполняет функцию фиксации определенного этапа развития. Без него человек перестал бы просто существовать.  </a:t>
            </a:r>
            <a:endParaRPr lang="ru-RU" sz="28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"</a:t>
            </a:r>
            <a:r>
              <a:rPr lang="ru-RU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Жизнь закончится тогда, когда перестанет жить в ней творчество!"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2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вопросу о развитии у учащихся творческого подхода в обучении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1844675"/>
            <a:ext cx="7386638" cy="4251325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Школа — это то место,</a:t>
            </a:r>
            <a:br>
              <a:rPr lang="ru-RU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где нам дают ответы на вопросы,</a:t>
            </a:r>
            <a:br>
              <a:rPr lang="ru-RU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которые мы не задавали.</a:t>
            </a: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Из сочинения</a:t>
            </a:r>
            <a:b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десятиклассника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4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6264275" cy="47513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Благодарю</a:t>
            </a:r>
          </a:p>
          <a:p>
            <a:pPr algn="ctr"/>
            <a:r>
              <a:rPr lang="ru-RU" sz="3600" b="1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Актуальность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До каких пор школа будет выполнять эту ненужную детям функцию? Может пора поговорить о другом!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Творчество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 - это двигатель человеческого развития. Не будь творчества, мы остались бы первобытными людьми, возможно даже не появились.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Понятие «творчество»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Говоря о творчестве, мы будем понимать его как созидание нового.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объективно нового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 (того, чего не было раньше), 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субъективно нового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 (того, что ребенок впервые открыл для себя)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К. Роджерс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«Творческий характер имеют... действия ребенка, изобретающего со своими товарищами новую игру; Эйнштейна, формулирующего теорию относительности; домохозяйки, изобретающей новый соус для мяса; молодого автора, пишущего свой первый роман»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Проблема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Творчество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 — это удел дополнительного образования, специальных психологических занятий, это «подарок» учащимся в последний день четверти, когда все равно бессмысленно начинать новую тему, а урок проводить надо... </a:t>
            </a:r>
            <a:r>
              <a:rPr 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Этакое баловство, лакомство. Приятное, но необязательное!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Рождение нового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Созидание нового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 — неотъемлемая часть человеческой жизни и жизни нашей цивилизации, и этому нужно специально учить, как специально учат детей навыкам переработки информации, чтения, письма, оперирования математическими символами.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6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Ценность творческого опыта человека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Проживание ситуации «здесь и сейчас», погруженность в настоящее.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Наивность, естественность, открытость.</a:t>
            </a:r>
            <a:b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Отказ от всего, что мешает творить: сильного «эго» и давящего «альтер-эго».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Отказ от страха.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Сила и мужество.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Творческое постижение мира вместо абстрактного познания.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Обретение внутренней целостности и гармонии с собой.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Переживание своей уникальности и понимание другого в момент творчества.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1330325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2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Творчество – не просто дополнение к основному содержанию предмета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2205038"/>
            <a:ext cx="7386638" cy="3890962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Творческий опыт должен быть </a:t>
            </a: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(и, к счастью, все чаще действительно становится)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нормальной составляющей того целостного личного опыта, который приобретает человек в образовательном процессе.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 технологии, процедуры и дидактические приемы, работающие на получение человеком такого опыта, — делаются обязательной частью этого процесса.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</TotalTime>
  <Words>692</Words>
  <Application>Microsoft Office PowerPoint</Application>
  <PresentationFormat>Экран (4:3)</PresentationFormat>
  <Paragraphs>84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Cambria</vt:lpstr>
      <vt:lpstr>Wingdings 2</vt:lpstr>
      <vt:lpstr>Calibri</vt:lpstr>
      <vt:lpstr>Rockwell</vt:lpstr>
      <vt:lpstr>Литейная</vt:lpstr>
      <vt:lpstr>ТВОРЧЕСТВО - БЕСПОЛЕЗНОЕ БАЛОВСТВО ИЛИ ПРИЗНАК СОВРЕМЕННОСТИ? </vt:lpstr>
      <vt:lpstr>К вопросу о развитии у учащихся творческого подхода в обучении </vt:lpstr>
      <vt:lpstr>Актуальность </vt:lpstr>
      <vt:lpstr>Понятие «творчество»</vt:lpstr>
      <vt:lpstr>К. Роджерс</vt:lpstr>
      <vt:lpstr>Проблема </vt:lpstr>
      <vt:lpstr>Рождение нового </vt:lpstr>
      <vt:lpstr>Ценность творческого опыта человека</vt:lpstr>
      <vt:lpstr>Творчество – не просто дополнение к основному содержанию предмета</vt:lpstr>
      <vt:lpstr>Точка отсчета</vt:lpstr>
      <vt:lpstr>Черты творчества</vt:lpstr>
      <vt:lpstr>Широкую популярность приобретают:</vt:lpstr>
      <vt:lpstr>Принципы формирования творческости по Э. Де Боно</vt:lpstr>
      <vt:lpstr>Творчество на основе системы творческих заданий</vt:lpstr>
      <vt:lpstr>Творчество на основе системы исследовательских заданий </vt:lpstr>
      <vt:lpstr>Методы научных исследований на уроках </vt:lpstr>
      <vt:lpstr>Д.Г. Левитес пишет:</vt:lpstr>
      <vt:lpstr>АЛГОРИТМЫ АКТИВИЗАЦИИ ТВОРЧЕСКОГО МЫШЛЕНИЯ (по В.А. Бухвалову) </vt:lpstr>
      <vt:lpstr>Вывод 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- БЕСПОЛЕЗНОЕ БАЛОВСТВО ИЛИ ПРИЗНАК СОВРЕМЕННОСТИ? </dc:title>
  <dc:creator>ego</dc:creator>
  <cp:lastModifiedBy>Admin</cp:lastModifiedBy>
  <cp:revision>7</cp:revision>
  <dcterms:created xsi:type="dcterms:W3CDTF">2009-03-27T00:50:45Z</dcterms:created>
  <dcterms:modified xsi:type="dcterms:W3CDTF">2011-07-22T11:07:07Z</dcterms:modified>
</cp:coreProperties>
</file>