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8" r:id="rId8"/>
    <p:sldId id="270" r:id="rId9"/>
    <p:sldId id="27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8FFCA17-05FD-4180-8191-BD2DE9309D9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705CA7-51A6-4BB4-B471-0F325B71E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CA17-05FD-4180-8191-BD2DE9309D9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5CA7-51A6-4BB4-B471-0F325B71E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8FFCA17-05FD-4180-8191-BD2DE9309D9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A705CA7-51A6-4BB4-B471-0F325B71E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CA17-05FD-4180-8191-BD2DE9309D9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705CA7-51A6-4BB4-B471-0F325B71E9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CA17-05FD-4180-8191-BD2DE9309D9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A705CA7-51A6-4BB4-B471-0F325B71E9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8FFCA17-05FD-4180-8191-BD2DE9309D9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705CA7-51A6-4BB4-B471-0F325B71E9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8FFCA17-05FD-4180-8191-BD2DE9309D9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705CA7-51A6-4BB4-B471-0F325B71E9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CA17-05FD-4180-8191-BD2DE9309D9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705CA7-51A6-4BB4-B471-0F325B71E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CA17-05FD-4180-8191-BD2DE9309D9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705CA7-51A6-4BB4-B471-0F325B71E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CA17-05FD-4180-8191-BD2DE9309D9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705CA7-51A6-4BB4-B471-0F325B71E9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8FFCA17-05FD-4180-8191-BD2DE9309D9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A705CA7-51A6-4BB4-B471-0F325B71E9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8FFCA17-05FD-4180-8191-BD2DE9309D9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705CA7-51A6-4BB4-B471-0F325B71E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2"/>
                </a:solidFill>
              </a:rPr>
              <a:t>Правка металла</a:t>
            </a:r>
            <a:endParaRPr lang="ru-RU" sz="8000" b="1" dirty="0">
              <a:solidFill>
                <a:schemeClr val="accent2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5000636"/>
            <a:ext cx="8305800" cy="1143000"/>
          </a:xfrm>
        </p:spPr>
        <p:txBody>
          <a:bodyPr/>
          <a:lstStyle/>
          <a:p>
            <a:pPr algn="r"/>
            <a:r>
              <a:rPr lang="ru-RU" dirty="0" smtClean="0"/>
              <a:t>Преподаватель:</a:t>
            </a:r>
          </a:p>
          <a:p>
            <a:pPr algn="r"/>
            <a:r>
              <a:rPr lang="ru-RU" dirty="0" smtClean="0"/>
              <a:t>Зварич Ольга Константиновна</a:t>
            </a:r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52400"/>
            <a:ext cx="8715436" cy="1219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Инструменты  и  оборудование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Молотки слесарные массой 500-600 г;</a:t>
            </a:r>
          </a:p>
          <a:p>
            <a:r>
              <a:rPr lang="ru-RU" dirty="0" smtClean="0"/>
              <a:t>Молотки со вставками из мягкого металла;</a:t>
            </a:r>
          </a:p>
          <a:p>
            <a:r>
              <a:rPr lang="ru-RU" dirty="0" smtClean="0"/>
              <a:t>Кувалда массой 1,5 кг;</a:t>
            </a:r>
          </a:p>
          <a:p>
            <a:r>
              <a:rPr lang="ru-RU" dirty="0" smtClean="0"/>
              <a:t>Линейка  диной 600-7000мм;</a:t>
            </a:r>
          </a:p>
          <a:p>
            <a:r>
              <a:rPr lang="ru-RU" dirty="0" smtClean="0"/>
              <a:t>Пресс винтовой или гидравлический.</a:t>
            </a:r>
          </a:p>
          <a:p>
            <a:r>
              <a:rPr lang="ru-RU" dirty="0" smtClean="0"/>
              <a:t>Правильная плита (наковальня);</a:t>
            </a:r>
          </a:p>
          <a:p>
            <a:r>
              <a:rPr lang="ru-RU" dirty="0" smtClean="0"/>
              <a:t>Призмы;</a:t>
            </a:r>
          </a:p>
          <a:p>
            <a:r>
              <a:rPr lang="ru-RU" dirty="0" smtClean="0"/>
              <a:t>Подкладки из мягкого металла;</a:t>
            </a:r>
          </a:p>
          <a:p>
            <a:r>
              <a:rPr lang="ru-RU" dirty="0" smtClean="0"/>
              <a:t>Мел;</a:t>
            </a:r>
          </a:p>
          <a:p>
            <a:r>
              <a:rPr lang="ru-RU" dirty="0" smtClean="0"/>
              <a:t>Деревянные бруски.</a:t>
            </a:r>
            <a:endParaRPr lang="ru-RU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Типичные дефекты при правке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142984"/>
          <a:ext cx="8186766" cy="5072098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098457"/>
                <a:gridCol w="1776654"/>
                <a:gridCol w="3311655"/>
              </a:tblGrid>
              <a:tr h="3688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Дефект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Причина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Способ предупреждения</a:t>
                      </a:r>
                      <a:endParaRPr lang="ru-RU" dirty="0"/>
                    </a:p>
                  </a:txBody>
                  <a:tcPr/>
                </a:tc>
              </a:tr>
              <a:tr h="20288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После правки обработанной детали в ней имеются</a:t>
                      </a:r>
                      <a:r>
                        <a:rPr lang="ru-RU" baseline="0" dirty="0" smtClean="0"/>
                        <a:t> вмятины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Правка производилась ударами молотка или кувалды</a:t>
                      </a:r>
                      <a:r>
                        <a:rPr lang="ru-RU" baseline="0" dirty="0" smtClean="0"/>
                        <a:t> непосредственно по детали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Правку производить через прокладку или наставку из мягкого металла, при правке обработанные цилиндрические детали устанавливать на призмы</a:t>
                      </a:r>
                      <a:endParaRPr lang="ru-RU" dirty="0"/>
                    </a:p>
                  </a:txBody>
                  <a:tcPr/>
                </a:tc>
              </a:tr>
              <a:tr h="14755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После правки листового материала</a:t>
                      </a:r>
                      <a:r>
                        <a:rPr lang="ru-RU" baseline="0" dirty="0" smtClean="0"/>
                        <a:t> киянкой или молотком через деревянную наставку лист значительно деформирован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Применялись недостаточно эффективные способы правки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Применить способ правки путем растяжения металла по краям выпуклости, чередуя этот способ с правкой прямыми ударами</a:t>
                      </a:r>
                      <a:endParaRPr lang="ru-RU" dirty="0"/>
                    </a:p>
                  </a:txBody>
                  <a:tcPr/>
                </a:tc>
              </a:tr>
              <a:tr h="11988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После рихтовки полоса непрямолинейна по ребру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Процесс правки не окончен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Правку заканчивать ударами по ребрам полосы, переворачивая ее в процессе</a:t>
                      </a:r>
                      <a:r>
                        <a:rPr lang="ru-RU" baseline="0" dirty="0" smtClean="0"/>
                        <a:t> правки на 180°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Контрольные вопросы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Почему при правке металлов рекомендуют применять молоток с круглым, а не с квадратным бойком?</a:t>
            </a:r>
          </a:p>
          <a:p>
            <a:r>
              <a:rPr lang="ru-RU" dirty="0" smtClean="0"/>
              <a:t>Почему при правке мягких материалов и тонких листов рекомендуется использовать прокладки?</a:t>
            </a:r>
          </a:p>
          <a:p>
            <a:r>
              <a:rPr lang="ru-RU" dirty="0" smtClean="0"/>
              <a:t>Чем вызвана необходимость использования молотков с вставками из твердых металлов при рихтовке заготовок?</a:t>
            </a:r>
          </a:p>
          <a:p>
            <a:r>
              <a:rPr lang="ru-RU" dirty="0" smtClean="0"/>
              <a:t>С какой целью при правке валов с предварительно обработанными поверхностями применяют для их установки призмы?</a:t>
            </a:r>
          </a:p>
          <a:p>
            <a:r>
              <a:rPr lang="ru-RU" dirty="0" smtClean="0"/>
              <a:t>В чём состоит особенности правки деталей, подвергшихся термической обработке?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686800" cy="4572000"/>
          </a:xfrm>
        </p:spPr>
        <p:txBody>
          <a:bodyPr/>
          <a:lstStyle/>
          <a:p>
            <a:r>
              <a:rPr lang="ru-RU" dirty="0" smtClean="0"/>
              <a:t>Общие сведения</a:t>
            </a:r>
          </a:p>
          <a:p>
            <a:r>
              <a:rPr lang="ru-RU" dirty="0" smtClean="0"/>
              <a:t>Способы  правки</a:t>
            </a:r>
          </a:p>
          <a:p>
            <a:r>
              <a:rPr lang="ru-RU" dirty="0" smtClean="0"/>
              <a:t>Оборудование для правки</a:t>
            </a:r>
          </a:p>
          <a:p>
            <a:r>
              <a:rPr lang="ru-RU" dirty="0" smtClean="0"/>
              <a:t>Типичные дефекты</a:t>
            </a:r>
          </a:p>
          <a:p>
            <a:r>
              <a:rPr lang="ru-RU" dirty="0" smtClean="0"/>
              <a:t>Контрольные вопросы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Сущность правки металла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58204" cy="23336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Правка – это операция по выпрямлению изогнутого или покороблённого металла, который можно подвергать только пластичные материалы: алюминий, сталь, медь, латунь, титан.</a:t>
            </a:r>
          </a:p>
          <a:p>
            <a:r>
              <a:rPr lang="ru-RU" dirty="0" smtClean="0"/>
              <a:t>Правку осуществляют несколькими способами: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400050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изгибом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4572008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вытягиванием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5357826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accent2"/>
                </a:solidFill>
              </a:rPr>
              <a:t>выглаживанием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Правка изгибом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72"/>
            <a:ext cx="505301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714488"/>
            <a:ext cx="8786874" cy="2190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Применяется  при выправлении круглого (прутки) и профильного материала, которые имеют достаточно большое поперечное сечение. В этом случае пользуются молотками со стальными бойками</a:t>
            </a:r>
            <a:r>
              <a:rPr lang="ru-RU" sz="2000" dirty="0" smtClean="0"/>
              <a:t>. </a:t>
            </a:r>
          </a:p>
          <a:p>
            <a:pPr algn="just"/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2857496"/>
            <a:ext cx="38576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Заготовка располагается на правильной плите изгибом вверх и удары наносят по выпуклым местам, изгибая заготовку в сторону, противоположную имеющемуся изгибу. По мере выправления заготовки силу удара уменьшают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Правка вытягиванием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6667" b="17539"/>
          <a:stretch>
            <a:fillRect/>
          </a:stretch>
        </p:blipFill>
        <p:spPr bwMode="auto">
          <a:xfrm>
            <a:off x="4524374" y="1643050"/>
            <a:ext cx="461962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5500702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Сила ударов постепенно уменьшается. При этом металл вытягивается к краям заготовки и выпуклость за счёт вытяжения выправляется.</a:t>
            </a:r>
            <a:endParaRPr lang="ru-RU" sz="2400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0" y="1643050"/>
            <a:ext cx="4714876" cy="47149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100" dirty="0" smtClean="0"/>
              <a:t>Используют при выправлении листового материала, имеющего выпуклости или волнистость. Производят такую правку молотками с бойками из мягких металлов или киянками. В этом случае заготовку укладывают на правильную плиту выпуклостями вверх и наносят частые удары несильные удары, начиная от границы выпуклости, по направлению к краю заготовки. </a:t>
            </a:r>
            <a:endParaRPr lang="ru-RU" sz="31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Правка </a:t>
            </a:r>
            <a:r>
              <a:rPr lang="ru-RU" b="1" dirty="0" err="1" smtClean="0">
                <a:solidFill>
                  <a:schemeClr val="accent2"/>
                </a:solidFill>
              </a:rPr>
              <a:t>выглаживанием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l="6742" t="5102" r="9194" b="18367"/>
          <a:stretch>
            <a:fillRect/>
          </a:stretch>
        </p:blipFill>
        <p:spPr bwMode="auto">
          <a:xfrm>
            <a:off x="3714744" y="2643182"/>
            <a:ext cx="514353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2928934"/>
            <a:ext cx="39290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Заготовку выглаживают на правильной плите, вытягивая материал при помощи гладилок от края неровности к краю заготовка, и за счёт вытягивания материала добиваются выравнивания поверхности заготовки.</a:t>
            </a:r>
          </a:p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214282" y="1714488"/>
            <a:ext cx="8143932" cy="1428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Применяют в тех случаях, когда заготовка имеет очень</a:t>
            </a:r>
          </a:p>
          <a:p>
            <a:pPr>
              <a:buNone/>
            </a:pPr>
            <a:r>
              <a:rPr lang="ru-RU" sz="2400" dirty="0" smtClean="0"/>
              <a:t>малую толщину. </a:t>
            </a:r>
            <a:r>
              <a:rPr lang="ru-RU" sz="2400" dirty="0" err="1" smtClean="0"/>
              <a:t>Выглаживание</a:t>
            </a:r>
            <a:r>
              <a:rPr lang="ru-RU" sz="2400" dirty="0" smtClean="0"/>
              <a:t> осуществляют деревянными</a:t>
            </a:r>
          </a:p>
          <a:p>
            <a:pPr>
              <a:buNone/>
            </a:pPr>
            <a:r>
              <a:rPr lang="ru-RU" sz="2400" dirty="0" smtClean="0"/>
              <a:t>или металлическими брусками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477280" cy="9906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Распределение ударов при правке листа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7326" t="5357"/>
          <a:stretch>
            <a:fillRect/>
          </a:stretch>
        </p:blipFill>
        <p:spPr bwMode="auto">
          <a:xfrm>
            <a:off x="3643306" y="2786058"/>
            <a:ext cx="528927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3071810"/>
            <a:ext cx="3714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Кружки меньших диаметров соответствуют ударам меньшей силы, и наоборот. Т.е. более сильные удары наносят в середине и уменьшают их силу по мере приближения к краю заготовки. Во избежание трещин и наклепа материала нельзя наносить повторные удары по одному и тому же месту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785926"/>
            <a:ext cx="8929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Листовой </a:t>
            </a:r>
            <a:r>
              <a:rPr lang="ru-RU" sz="2000" dirty="0" smtClean="0"/>
              <a:t>материал  и вырезанные из него заготовки могут иметь поверхность волнистую или с </a:t>
            </a:r>
            <a:r>
              <a:rPr lang="ru-RU" sz="2000" dirty="0" err="1" smtClean="0"/>
              <a:t>выпучинами</a:t>
            </a:r>
            <a:r>
              <a:rPr lang="ru-RU" sz="2000" dirty="0" smtClean="0"/>
              <a:t>. Чтобы растянуть середину заготовки, удары молотком наносят от середины к краям так, как показано красными кружками на рисунке.</a:t>
            </a:r>
            <a:endParaRPr lang="ru-RU" sz="20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Рихтовка по наружному и внутреннему углу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643050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Правка  искривленных после закалки деталей называется рихтовкой. 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3143272" cy="209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00240"/>
            <a:ext cx="364375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286256"/>
            <a:ext cx="3214710" cy="216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357694"/>
            <a:ext cx="2695580" cy="22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Правка на рихтовальной бабке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714488"/>
            <a:ext cx="5691203" cy="466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2643182"/>
            <a:ext cx="35004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Рабочая часть поверхности может быть цилиндрической или сферической радиусом 150…200 мм. Для правки применяют молотки с круглым гладким полированным бойком. Молотки с квадратным бойком оставляют следы в виде забоин (квадратов, углов).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1643050"/>
            <a:ext cx="6215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Рихтовальные бабки используют для правки (рихтовки) закаленных деталей, изготавливают их из стали и закаливают. </a:t>
            </a:r>
            <a:endParaRPr lang="ru-RU" sz="2000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179</TotalTime>
  <Words>569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Правка металла</vt:lpstr>
      <vt:lpstr>план</vt:lpstr>
      <vt:lpstr>Сущность правки металла</vt:lpstr>
      <vt:lpstr>Правка изгибом</vt:lpstr>
      <vt:lpstr>Правка вытягиванием</vt:lpstr>
      <vt:lpstr>Правка выглаживанием</vt:lpstr>
      <vt:lpstr>Распределение ударов при правке листа</vt:lpstr>
      <vt:lpstr>Рихтовка по наружному и внутреннему углу</vt:lpstr>
      <vt:lpstr>Правка на рихтовальной бабке</vt:lpstr>
      <vt:lpstr>Инструменты  и  оборудование</vt:lpstr>
      <vt:lpstr>Типичные дефекты при правке</vt:lpstr>
      <vt:lpstr>Контрольные вопросы</vt:lpstr>
    </vt:vector>
  </TitlesOfParts>
  <Company>LUKOIL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Правка металла</dc:title>
  <dc:creator>зварич</dc:creator>
  <cp:lastModifiedBy>Ольга</cp:lastModifiedBy>
  <cp:revision>22</cp:revision>
  <dcterms:created xsi:type="dcterms:W3CDTF">2009-02-14T15:16:31Z</dcterms:created>
  <dcterms:modified xsi:type="dcterms:W3CDTF">2014-03-20T09:24:04Z</dcterms:modified>
</cp:coreProperties>
</file>