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2" autoAdjust="0"/>
  </p:normalViewPr>
  <p:slideViewPr>
    <p:cSldViewPr>
      <p:cViewPr varScale="1">
        <p:scale>
          <a:sx n="87" d="100"/>
          <a:sy n="87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4FE06-3121-4876-8017-5006D2656DC3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56F7B-2526-4F01-B393-B2431280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56F7B-2526-4F01-B393-B243128069F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0DE5CA-5398-4E33-805D-7DD9CDDC1975}" type="datetimeFigureOut">
              <a:rPr lang="ru-RU" smtClean="0"/>
              <a:pPr/>
              <a:t>10.12.2008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lagrus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7222" y="0"/>
            <a:ext cx="981910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357298"/>
            <a:ext cx="815436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Конституции</a:t>
            </a:r>
            <a:b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России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24" y="0"/>
            <a:ext cx="3714776" cy="4000504"/>
          </a:xfrm>
        </p:spPr>
      </p:pic>
      <p:sp>
        <p:nvSpPr>
          <p:cNvPr id="6" name="TextBox 5"/>
          <p:cNvSpPr txBox="1"/>
          <p:nvPr/>
        </p:nvSpPr>
        <p:spPr>
          <a:xfrm>
            <a:off x="714348" y="928670"/>
            <a:ext cx="442915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10 июля 1918г. Всероссийский Съезд Советов как высший орган новой власти, установившейся в результате государственного переворота, принял Основной Закон, закрепивший принципы организации Советской власти, форму правления, территориальное устройство, отношения власти и народа, государственные символы. Это была по существу первая в истории Российского государства формальная конституция, представленная в едином нормативном акте. 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57620" cy="3857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4" y="285728"/>
            <a:ext cx="4429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Летом 1923 г. сессия ЦИК утвердила и ввела в действие Конституцию. Окончательное утверждение должно было произойти на II съезде Советов в январе 1924 г. Верховным органом власти провозглашался съезд Советов. Делегаты на него избирались на губернских или республиканских съездах. При этом сохранялось преимущество для рабочих: от городских советов и т. п. 1 делегат от 25 тыс. избирателей, а от губернских съездов 1 от 125 тыс. Сохранилось ограничение политических прав, установленное Конституцией 1918 г. В 1922 - 1925 гг. к выборам не допускалось от 2 до 9% населения старше 18 лет.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31 января 1924 г. II съезд Советов СССР утвердил Конституцию.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42852"/>
            <a:ext cx="37862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Конституция СССР 1936 года провозглашала завершение строительства основ социализма принадлежность власти трудящимся, союз рабочего класса с крестьянством, интеллигенцией и другими слоями народа.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Конституции 1936 г. впервые достаточно полно были урегулированы вопросы общественного, государственного устройства, определена система высших органов власти и управления, суда и прокуратуры.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Выделялись главы, посвященные правам и обязанностям граждан, избирательная система.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Основой общественного строя провозглашалась социалистическая система хозяйствования и социалистические методы управления экономикой, непосредственная демократия.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picture[3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36" y="0"/>
            <a:ext cx="5238764" cy="392906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ure[3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29125" cy="3500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142852"/>
            <a:ext cx="414340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Конституция  1977 года</a:t>
            </a:r>
          </a:p>
          <a:p>
            <a:endParaRPr lang="ru-RU" dirty="0"/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Эта Конституция не внесла каких-либо значительных изменений в систему органов конституционного строя. Она еще более усилила монополию союзного законодательства. После принятия этой Конституции реальный конституционный контроль в стране отсутствовал. Вся власть была у ЦК КПСС</a:t>
            </a:r>
          </a:p>
          <a:p>
            <a:r>
              <a:rPr lang="ru-RU" dirty="0"/>
              <a:t>	</a:t>
            </a:r>
            <a:r>
              <a:rPr lang="ru-RU" dirty="0" smtClean="0"/>
              <a:t>Особую роль играла статья 6, которая закрепляла ведущую роль Коммунистической партии и отвергала политический плюрализм, закрепляя монополию коммунистической идеологии.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[2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58" y="0"/>
            <a:ext cx="4071942" cy="4071942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TextBox 4"/>
          <p:cNvSpPr txBox="1"/>
          <p:nvPr/>
        </p:nvSpPr>
        <p:spPr>
          <a:xfrm>
            <a:off x="571472" y="1357298"/>
            <a:ext cx="4071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Конституция Российской Федерации была принята 12 декабря 1993 года по результатам всенародного голосования, проведённого в соответствии с Указом Президента РФ от 15 октября 1993 № 1633 «О проведении всенародного голосования по проекту Конституции Российской Федерации». Конституция Российской Федерации 1993 года вступила в силу в день её опубликования в «Российской газете» — 25 декабря 1993 года.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327</Words>
  <Application>Microsoft Office PowerPoint</Application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11</cp:revision>
  <dcterms:created xsi:type="dcterms:W3CDTF">2008-12-10T10:14:31Z</dcterms:created>
  <dcterms:modified xsi:type="dcterms:W3CDTF">2008-12-10T12:04:28Z</dcterms:modified>
</cp:coreProperties>
</file>