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8" r:id="rId4"/>
    <p:sldId id="257" r:id="rId5"/>
    <p:sldId id="262" r:id="rId6"/>
    <p:sldId id="289" r:id="rId7"/>
    <p:sldId id="269" r:id="rId8"/>
    <p:sldId id="271" r:id="rId9"/>
    <p:sldId id="263" r:id="rId10"/>
    <p:sldId id="275" r:id="rId11"/>
    <p:sldId id="265" r:id="rId12"/>
    <p:sldId id="278" r:id="rId13"/>
    <p:sldId id="282" r:id="rId14"/>
    <p:sldId id="28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1500174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gotovie-prezentacii.ru/wp-content/uploads/2013/02/SHablon-dlya-prezentatsii-Radug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1643050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66"/>
                </a:solidFill>
              </a:rPr>
              <a:t>МУЗЫКАЛЬНЫЙ   ТУРНИР</a:t>
            </a:r>
            <a:endParaRPr lang="ru-RU" sz="3600" b="1" i="1" dirty="0">
              <a:solidFill>
                <a:srgbClr val="FF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0670" y="285728"/>
            <a:ext cx="4254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МОУ   ЛЕСНАЯ   СОШ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5857892"/>
            <a:ext cx="34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Учитель  Музыки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Секисова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Людмила Николаевна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 descr="http://img0.liveinternet.ru/images/attach/c/2/73/387/73387410_noty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664370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astiv.biz/sites/default/files/muz_key.gif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92" y="357166"/>
            <a:ext cx="178595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http://gotovie-prezentacii.ru/wp-content/uploads/2013/02/SHablon-dlya-prezentatsii-Radug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obges.net/sites/default/files/event_images/78_3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214422"/>
            <a:ext cx="292895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eleegia.ee/upload/gallery/76_big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2857496"/>
            <a:ext cx="2390775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500043"/>
            <a:ext cx="6429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Инструмент, получивший название по имени древнерусского певца-сказителя? 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1" y="1500174"/>
            <a:ext cx="1785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 –  –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2357430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Баян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000504"/>
            <a:ext cx="5000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Трёхструнный музыкальный инструмент?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5000636"/>
            <a:ext cx="4070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- - - - - - - - а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5572140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Балалайка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1500174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gotovie-prezentacii.ru/wp-content/uploads/2013/02/SHablon-dlya-prezentatsii-Radug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428605"/>
            <a:ext cx="6215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Древнейший струнно-щипковый инструмент?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714488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– –а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shkolazhizni.ru/img/content/i22/22420_or.jpg"/>
          <p:cNvPicPr>
            <a:picLocks/>
          </p:cNvPicPr>
          <p:nvPr/>
        </p:nvPicPr>
        <p:blipFill>
          <a:blip r:embed="rId3"/>
          <a:srcRect t="8791" b="8791"/>
          <a:stretch>
            <a:fillRect/>
          </a:stretch>
        </p:blipFill>
        <p:spPr bwMode="auto">
          <a:xfrm>
            <a:off x="1714480" y="1285860"/>
            <a:ext cx="321471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628" y="2428868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Лира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071942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На этом инструменте часто играли пастухи, это пастуший…?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7" y="5357826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– о – – –</a:t>
            </a:r>
          </a:p>
        </p:txBody>
      </p:sp>
      <p:pic>
        <p:nvPicPr>
          <p:cNvPr id="13" name="Рисунок 12" descr="http://www.midi.ru/photo/109445/large/vladimirskierozhk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000372"/>
            <a:ext cx="2786082" cy="279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500694" y="5786454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Рожок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1500174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gotovie-prezentacii.ru/wp-content/uploads/2013/02/SHablon-dlya-prezentatsii-Radug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428605"/>
            <a:ext cx="5929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Струнный инструмент, напоминающий балалайку?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643050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Д– – – –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2500306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Домра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000504"/>
            <a:ext cx="6215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Шумовой инструмент с кожаной перепонкой, натянутой на обруч с бубенчиками. Играть на нем можно ударом или потряхиванием?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5500702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Бубен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5715016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– – – –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Рисунок 12" descr="http://www.barynya.com/images/zhuk/domra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1214422"/>
            <a:ext cx="235745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://www.folkmusic.ru/images/buben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000372"/>
            <a:ext cx="2643207" cy="235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1500174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gotovie-prezentacii.ru/wp-content/uploads/2013/02/SHablon-dlya-prezentatsii-Radug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28794" y="500042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Струнный инструмент, на котором играют, ударяя по струнам специальными ложечками?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5" y="2285992"/>
            <a:ext cx="2786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Цимбалы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1500174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– – – – –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ы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143380"/>
            <a:ext cx="5143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Дудочка с голосом жалобного высокого звучания?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5214950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– – – –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– –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5857892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Жалейка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Рисунок 14" descr="http://www.sheck.ru/images/zhalejki/Dve%20zhalejki%20R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857496"/>
            <a:ext cx="2714644" cy="2905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http://en.academic.ru/pictures/enwiki/67/Cymbalum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1571612"/>
            <a:ext cx="292895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1500174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gotovie-prezentacii.ru/wp-content/uploads/2013/02/SHablon-dlya-prezentatsii-Radug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500042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Необходимо выделить ноты в словах: помидор, время, минор, домик, коляска, спасибо, фасоль, река, сирень, минута, лягушка, премия?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357694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помидор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5786454"/>
            <a:ext cx="1209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4572008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минор</a:t>
            </a:r>
            <a:r>
              <a:rPr lang="ru-RU" sz="2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1" y="5786454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домик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5214950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коляска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5786454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спасибо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5143512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фасоль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4466992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река 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3786190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сирень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3500438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минута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29454" y="3643314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лягушка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0297" y="3643314"/>
            <a:ext cx="1714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премия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 descr="http://www.musicandi.ru/cartoon_film/do_re_mi/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450059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http://www.7not.ru/piano/images/piano-les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36433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http://2berega.spb.ru/content/media/pic/std/2000000/1168000/1167641-ee7d068d2fb0a31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1500174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gotovie-prezentacii.ru/wp-content/uploads/2013/02/SHablon-dlya-prezentatsii-Radug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usic-street.ru/dop_igr_sharad/7789234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85860"/>
            <a:ext cx="6929485" cy="492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3108" y="500042"/>
            <a:ext cx="4714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Разминка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1500174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gotovie-prezentacii.ru/wp-content/uploads/2013/02/SHablon-dlya-prezentatsii-Radug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3.proshkolu.ru/content/media/pic/std/2000000/1736000/1735388-9fcd32653f16649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142984"/>
            <a:ext cx="635798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gotovie-prezentacii.ru/wp-content/uploads/2013/02/SHablon-dlya-prezentatsii-Radug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4477" y="1428735"/>
          <a:ext cx="5905521" cy="4143405"/>
        </p:xfrm>
        <a:graphic>
          <a:graphicData uri="http://schemas.openxmlformats.org/drawingml/2006/table">
            <a:tbl>
              <a:tblPr/>
              <a:tblGrid>
                <a:gridCol w="656169"/>
                <a:gridCol w="656169"/>
                <a:gridCol w="656169"/>
                <a:gridCol w="656169"/>
                <a:gridCol w="656169"/>
                <a:gridCol w="656169"/>
                <a:gridCol w="656169"/>
                <a:gridCol w="656169"/>
                <a:gridCol w="656169"/>
              </a:tblGrid>
              <a:tr h="82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14480" y="357167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Найдите вписанные в клетки слова, относящиеся к музыке?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ann-pages.narod.ru/a19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857760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gotovie-prezentacii.ru/wp-content/uploads/2013/02/SHablon-dlya-prezentatsii-Radug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43044" y="1500172"/>
          <a:ext cx="5976954" cy="4143405"/>
        </p:xfrm>
        <a:graphic>
          <a:graphicData uri="http://schemas.openxmlformats.org/drawingml/2006/table">
            <a:tbl>
              <a:tblPr/>
              <a:tblGrid>
                <a:gridCol w="664106"/>
                <a:gridCol w="664106"/>
                <a:gridCol w="664106"/>
                <a:gridCol w="664106"/>
                <a:gridCol w="664106"/>
                <a:gridCol w="664106"/>
                <a:gridCol w="664106"/>
                <a:gridCol w="664106"/>
                <a:gridCol w="664106"/>
              </a:tblGrid>
              <a:tr h="82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http://ann-pages.narod.ru/a19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857760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tovie-prezentacii.ru/wp-content/uploads/2013/02/SHablon-dlya-prezentatsii-Radug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500043"/>
            <a:ext cx="5786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Назовите птицу, в названии которой есть нота «МИ»?</a:t>
            </a:r>
          </a:p>
        </p:txBody>
      </p:sp>
      <p:pic>
        <p:nvPicPr>
          <p:cNvPr id="6" name="Рисунок 5" descr="http://img0.liveinternet.ru/images/attach/c/2/73/27/73027293_Bezimeni1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500175"/>
            <a:ext cx="3929090" cy="264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429256" y="1714488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Фла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ми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нго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929198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Растение, в названии которого есть нота “СОЛЬ” и еще одна нота? </a:t>
            </a:r>
          </a:p>
        </p:txBody>
      </p:sp>
      <p:pic>
        <p:nvPicPr>
          <p:cNvPr id="9" name="Рисунок 8" descr="http://domovenok.kz/wp-content/uploads/2012/03/1fas.jpe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4143380"/>
            <a:ext cx="307183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072198" y="3244334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Фа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соль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tovie-prezentacii.ru/wp-content/uploads/2013/02/SHablon-dlya-prezentatsii-Radug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74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214290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Порода домашних собак и растение.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000240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рожник</a:t>
            </a:r>
            <a:endParaRPr lang="ru-RU" sz="2800" dirty="0"/>
          </a:p>
        </p:txBody>
      </p:sp>
      <p:pic>
        <p:nvPicPr>
          <p:cNvPr id="7" name="Рисунок 6" descr="http://figlio.bulli.free.fr/upload/images/gifs_animes/bully01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85852" y="4714884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Буль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</a:t>
            </a:r>
            <a:endParaRPr lang="ru-RU" sz="2800" dirty="0"/>
          </a:p>
        </p:txBody>
      </p:sp>
      <p:pic>
        <p:nvPicPr>
          <p:cNvPr id="9" name="Рисунок 8" descr="http://stat18.privet.ru/lr/0a2c30608daf1f02672c18257a345d2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86058"/>
            <a:ext cx="35004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gotovie-prezentacii.ru/wp-content/uploads/2013/02/SHablon-dlya-prezentatsii-Radug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43042" y="857232"/>
            <a:ext cx="6643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28604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Назовите пресмыкающееся, птицу и зерновую культуру, в названиях которых есть нота «РЕ»?</a:t>
            </a:r>
          </a:p>
        </p:txBody>
      </p:sp>
      <p:pic>
        <p:nvPicPr>
          <p:cNvPr id="7" name="Рисунок 6" descr="http://www.24haber.com/images/news/kaplumbaga_pian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29124" y="1785926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Че</a:t>
            </a:r>
            <a:r>
              <a:rPr lang="ru-RU" sz="2800" b="1" i="1" dirty="0" smtClean="0">
                <a:solidFill>
                  <a:srgbClr val="002060"/>
                </a:solidFill>
              </a:rPr>
              <a:t>ре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паха</a:t>
            </a:r>
            <a:endParaRPr lang="ru-RU" sz="2800" dirty="0"/>
          </a:p>
        </p:txBody>
      </p:sp>
      <p:pic>
        <p:nvPicPr>
          <p:cNvPr id="9" name="Рисунок 8" descr="http://cs10765.userapi.com/v10765429/171/0kJHPWGNzfs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786058"/>
            <a:ext cx="2357454" cy="195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143768" y="3244334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Тете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ре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endParaRPr lang="ru-RU" sz="2800" dirty="0"/>
          </a:p>
        </p:txBody>
      </p:sp>
      <p:pic>
        <p:nvPicPr>
          <p:cNvPr id="11" name="Рисунок 10" descr="http://i021.radikal.ru/1109/34/ff71de6b896b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3929066"/>
            <a:ext cx="2500330" cy="193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714744" y="5072074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ре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чиха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gotovie-prezentacii.ru/wp-content/uploads/2013/02/SHablon-dlya-prezentatsii-Radug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1071546"/>
            <a:ext cx="4148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285728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Назовите птицу, плодовое растение и растение-сорняк, в названии которых есть нота “СИ”.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5072074"/>
            <a:ext cx="3989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5929330"/>
            <a:ext cx="3766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17" name="Рисунок 16" descr="http://img1.liveinternet.ru/images/attach/c/4/80/115/80115585_30593bae2f8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1428736"/>
            <a:ext cx="269557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http://kolyan.net/uploads/posts/2012-12/thumbs/1355077084_best-full-hd-wallpapers-vol.-71-3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4143380"/>
            <a:ext cx="290036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643042" y="3714752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Си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ница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3786190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22" name="Рисунок 21" descr="http://www.mobinations.com/mediacontent/image/goluboy-cvetok.gif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1643050"/>
            <a:ext cx="2181225" cy="322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5500694" y="5000636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Ва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си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лек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14545" y="6072206"/>
            <a:ext cx="2928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Пер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си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367</Words>
  <PresentationFormat>Экран (4:3)</PresentationFormat>
  <Paragraphs>156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43</cp:revision>
  <dcterms:created xsi:type="dcterms:W3CDTF">2013-04-20T15:46:20Z</dcterms:created>
  <dcterms:modified xsi:type="dcterms:W3CDTF">2013-05-11T14:38:36Z</dcterms:modified>
</cp:coreProperties>
</file>