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4357718" cy="14287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устанавливающий единый порядок дорожного движения на всей территории Российской Федерации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57752" y="571480"/>
            <a:ext cx="4041775" cy="96045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государственный  законодательный акт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642910" y="1714488"/>
            <a:ext cx="335758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5000628" y="1714488"/>
            <a:ext cx="33575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Ответственность водителя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автошколадома.рф/images/stories/theme_28/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42862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3438" y="857232"/>
            <a:ext cx="40719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административной ответственностью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водитель сталкивается прямо на дороге, когда его останавливает инспектор ГИБДД за нарушение Правил дорожного движения. А всякого нарушителя надо привлекать к ответственности! И вот тут вступает в действие Кодекс об Административных Правонарушениях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в котором чётко прописано, как именно следует наказывать водителей за то или иное нарушение.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Гражданская ответственность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автошколадома.рф/images/stories/theme_28/03.jpg"/>
          <p:cNvPicPr>
            <a:picLocks noGrp="1"/>
          </p:cNvPicPr>
          <p:nvPr>
            <p:ph idx="1"/>
          </p:nvPr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500034" y="1285860"/>
            <a:ext cx="342902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143372" y="1285860"/>
            <a:ext cx="46434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Гражданская ответственност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 – это возмещение материального ущерба.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гражданская ответственность всех участников ДТП застрахована и все согласны в оценке происшедшего, тогда ущерб пострадавшему оплатит страховая компания. Если мнения участников ДТП в оценке происшедшего различны, тогда только суд может определять кто кому и сколько должен!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Уголовная ответственность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автошколадома.рф/images/stories/theme_28/04.jpg"/>
          <p:cNvPicPr>
            <a:picLocks noGrp="1"/>
          </p:cNvPicPr>
          <p:nvPr>
            <p:ph idx="1"/>
          </p:nvPr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571472" y="1357298"/>
            <a:ext cx="342902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143372" y="1643050"/>
            <a:ext cx="45720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определил так – уголовная ответственность для водителей может наступать в случае причинения тяжкого вреда здоровью пострадавшего или в случае смерти.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И, конечно же, уголовному наказанию водитель, может быть, подвергнут только по решению суда!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169</Words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Ответственность водителя</vt:lpstr>
      <vt:lpstr>Гражданская ответственность</vt:lpstr>
      <vt:lpstr>Уголовная ответственность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Позитроника</cp:lastModifiedBy>
  <cp:revision>6</cp:revision>
  <dcterms:created xsi:type="dcterms:W3CDTF">2014-05-09T06:43:15Z</dcterms:created>
  <dcterms:modified xsi:type="dcterms:W3CDTF">2014-05-09T07:19:28Z</dcterms:modified>
</cp:coreProperties>
</file>