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5" r:id="rId3"/>
    <p:sldId id="257" r:id="rId4"/>
    <p:sldId id="266" r:id="rId5"/>
    <p:sldId id="259" r:id="rId6"/>
    <p:sldId id="270" r:id="rId7"/>
    <p:sldId id="26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06AC40-1528-4458-A20A-7F8AAC7EC1A1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469BCC-C565-46CB-B01E-6FDC95D0F2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400" dirty="0" smtClean="0"/>
              <a:t>Күренекле шәхес</a:t>
            </a:r>
            <a:br>
              <a:rPr lang="tt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tt-RU" sz="2800" dirty="0" smtClean="0"/>
          </a:p>
          <a:p>
            <a:r>
              <a:rPr lang="tt-RU" sz="2800" dirty="0" smtClean="0"/>
              <a:t>7 </a:t>
            </a:r>
            <a:r>
              <a:rPr lang="tt-RU" sz="2800" dirty="0" smtClean="0"/>
              <a:t>сыйныф укучысы Төхфәтуллин Салават эше</a:t>
            </a:r>
            <a:endParaRPr lang="ru-RU" sz="2800" dirty="0"/>
          </a:p>
        </p:txBody>
      </p:sp>
      <p:pic>
        <p:nvPicPr>
          <p:cNvPr id="36866" name="Picture 2" descr="C:\Users\Public\Pictures\Sample Pictures\Tulip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1932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/>
              <a:t>. </a:t>
            </a:r>
            <a:r>
              <a:rPr lang="ru-RU" dirty="0" err="1"/>
              <a:t>Габәши Уфага</a:t>
            </a:r>
            <a:r>
              <a:rPr lang="ru-RU" dirty="0"/>
              <a:t> </a:t>
            </a:r>
            <a:r>
              <a:rPr lang="ru-RU" dirty="0" err="1"/>
              <a:t>күчеп китә,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Башкорт</a:t>
            </a:r>
            <a:r>
              <a:rPr lang="ru-RU" dirty="0" smtClean="0"/>
              <a:t> </a:t>
            </a:r>
            <a:r>
              <a:rPr lang="ru-RU" dirty="0" err="1"/>
              <a:t>сәнгать техникумында</a:t>
            </a:r>
            <a:r>
              <a:rPr lang="ru-RU" dirty="0"/>
              <a:t> </a:t>
            </a:r>
            <a:r>
              <a:rPr lang="ru-RU" dirty="0" err="1"/>
              <a:t>укыта</a:t>
            </a:r>
            <a:r>
              <a:rPr lang="ru-RU" dirty="0"/>
              <a:t>, </a:t>
            </a:r>
            <a:r>
              <a:rPr lang="ru-RU" dirty="0" err="1"/>
              <a:t>Башкортстан</a:t>
            </a:r>
            <a:r>
              <a:rPr lang="ru-RU" dirty="0"/>
              <a:t> </a:t>
            </a:r>
            <a:r>
              <a:rPr lang="ru-RU" dirty="0" err="1"/>
              <a:t>Композиторлар</a:t>
            </a:r>
            <a:r>
              <a:rPr lang="ru-RU" dirty="0"/>
              <a:t> </a:t>
            </a:r>
            <a:r>
              <a:rPr lang="ru-RU" dirty="0" err="1"/>
              <a:t>берлеген</a:t>
            </a:r>
            <a:r>
              <a:rPr lang="ru-RU" dirty="0"/>
              <a:t> </a:t>
            </a:r>
            <a:r>
              <a:rPr lang="ru-RU" dirty="0" err="1"/>
              <a:t>оештыручыларның </a:t>
            </a:r>
            <a:r>
              <a:rPr lang="ru-RU" dirty="0"/>
              <a:t>берсе </a:t>
            </a:r>
            <a:r>
              <a:rPr lang="ru-RU" dirty="0" err="1"/>
              <a:t>була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Исәннәрнең кадерен бел, үлгәннәрнең каберен бел...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С. </a:t>
            </a:r>
            <a:r>
              <a:rPr lang="ru-RU" dirty="0" err="1"/>
              <a:t>Габәши </a:t>
            </a:r>
            <a:r>
              <a:rPr lang="ru-RU" dirty="0"/>
              <a:t>1942 </a:t>
            </a:r>
            <a:r>
              <a:rPr lang="ru-RU" dirty="0" err="1"/>
              <a:t>елның </a:t>
            </a:r>
            <a:r>
              <a:rPr lang="ru-RU" dirty="0"/>
              <a:t>8 </a:t>
            </a:r>
            <a:r>
              <a:rPr lang="ru-RU" dirty="0" err="1"/>
              <a:t>гыйнварында</a:t>
            </a:r>
            <a:r>
              <a:rPr lang="ru-RU" dirty="0"/>
              <a:t> </a:t>
            </a:r>
            <a:r>
              <a:rPr lang="ru-RU" dirty="0" err="1"/>
              <a:t>вафат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2420888"/>
            <a:ext cx="396044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 май 1891(1891-05-13)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600" dirty="0" smtClean="0"/>
              <a:t>8 </a:t>
            </a:r>
            <a:r>
              <a:rPr lang="ru-RU" sz="3600" dirty="0" err="1" smtClean="0"/>
              <a:t>гыйнвар</a:t>
            </a:r>
            <a:r>
              <a:rPr lang="ru-RU" sz="3600" dirty="0" smtClean="0"/>
              <a:t> </a:t>
            </a:r>
            <a:r>
              <a:rPr lang="ru-RU" sz="3600" dirty="0" smtClean="0"/>
              <a:t>1942</a:t>
            </a:r>
          </a:p>
          <a:p>
            <a:r>
              <a:rPr lang="ru-RU" sz="3600" dirty="0" smtClean="0"/>
              <a:t>(</a:t>
            </a:r>
            <a:r>
              <a:rPr lang="ru-RU" sz="3600" dirty="0" smtClean="0"/>
              <a:t>1942-01-08) (50 </a:t>
            </a:r>
            <a:r>
              <a:rPr lang="ru-RU" sz="3600" dirty="0" err="1" smtClean="0"/>
              <a:t>яшь</a:t>
            </a:r>
            <a:r>
              <a:rPr lang="ru-RU" sz="3600" dirty="0" smtClean="0"/>
              <a:t>)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1324" b="1132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Солтан Габәши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Тулы </a:t>
            </a:r>
            <a:r>
              <a:rPr lang="ru-RU" dirty="0" err="1"/>
              <a:t>исеме</a:t>
            </a:r>
            <a:r>
              <a:rPr lang="ru-RU" dirty="0"/>
              <a:t> </a:t>
            </a:r>
            <a:r>
              <a:rPr lang="ru-RU" dirty="0" err="1"/>
              <a:t>Солтан</a:t>
            </a:r>
            <a:r>
              <a:rPr lang="ru-RU" dirty="0"/>
              <a:t> </a:t>
            </a:r>
            <a:r>
              <a:rPr lang="ru-RU" dirty="0" err="1"/>
              <a:t>Хәсәнгата улы</a:t>
            </a:r>
            <a:r>
              <a:rPr lang="ru-RU" dirty="0"/>
              <a:t> </a:t>
            </a:r>
            <a:r>
              <a:rPr lang="ru-RU" dirty="0" err="1"/>
              <a:t>Габәши</a:t>
            </a:r>
            <a:r>
              <a:rPr lang="ru-RU" dirty="0"/>
              <a:t> </a:t>
            </a:r>
          </a:p>
          <a:p>
            <a:r>
              <a:rPr lang="ru-RU" dirty="0" err="1"/>
              <a:t>Һөнәре </a:t>
            </a:r>
            <a:r>
              <a:rPr lang="ru-RU" dirty="0"/>
              <a:t>композитор </a:t>
            </a:r>
          </a:p>
          <a:p>
            <a:r>
              <a:rPr lang="ru-RU" dirty="0" err="1"/>
              <a:t>Туу</a:t>
            </a:r>
            <a:r>
              <a:rPr lang="ru-RU" dirty="0"/>
              <a:t> </a:t>
            </a:r>
            <a:r>
              <a:rPr lang="ru-RU" dirty="0" err="1"/>
              <a:t>датасы</a:t>
            </a:r>
            <a:r>
              <a:rPr lang="ru-RU" dirty="0"/>
              <a:t> 13 май 1891(1891-05-13) </a:t>
            </a:r>
          </a:p>
          <a:p>
            <a:r>
              <a:rPr lang="ru-RU" dirty="0" err="1"/>
              <a:t>Туу</a:t>
            </a:r>
            <a:r>
              <a:rPr lang="ru-RU" dirty="0"/>
              <a:t> </a:t>
            </a:r>
            <a:r>
              <a:rPr lang="ru-RU" dirty="0" err="1"/>
              <a:t>җире Татарстанның Биектау</a:t>
            </a:r>
            <a:r>
              <a:rPr lang="ru-RU" dirty="0"/>
              <a:t> районы Кече </a:t>
            </a:r>
            <a:r>
              <a:rPr lang="ru-RU" dirty="0" err="1"/>
              <a:t>Солабаш</a:t>
            </a:r>
            <a:r>
              <a:rPr lang="ru-RU" dirty="0"/>
              <a:t> </a:t>
            </a:r>
            <a:r>
              <a:rPr lang="ru-RU" dirty="0" err="1"/>
              <a:t>авылы</a:t>
            </a:r>
            <a:r>
              <a:rPr lang="ru-RU" dirty="0"/>
              <a:t> </a:t>
            </a:r>
          </a:p>
          <a:p>
            <a:r>
              <a:rPr lang="ru-RU" dirty="0" err="1"/>
              <a:t>Үлем датасы</a:t>
            </a:r>
            <a:r>
              <a:rPr lang="ru-RU" dirty="0"/>
              <a:t> 8 </a:t>
            </a:r>
            <a:r>
              <a:rPr lang="ru-RU" dirty="0" err="1"/>
              <a:t>гыйнвар</a:t>
            </a:r>
            <a:r>
              <a:rPr lang="ru-RU" dirty="0"/>
              <a:t> 1942(1942-01-08) (50 </a:t>
            </a:r>
            <a:r>
              <a:rPr lang="ru-RU" dirty="0" err="1"/>
              <a:t>яшь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242048" cy="273630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Солтан</a:t>
            </a:r>
            <a:r>
              <a:rPr lang="ru-RU" dirty="0" smtClean="0"/>
              <a:t> </a:t>
            </a:r>
            <a:r>
              <a:rPr lang="ru-RU" dirty="0" err="1" smtClean="0"/>
              <a:t>Хәсәнгата улы</a:t>
            </a:r>
            <a:r>
              <a:rPr lang="ru-RU" dirty="0" smtClean="0"/>
              <a:t> </a:t>
            </a:r>
            <a:r>
              <a:rPr lang="ru-RU" dirty="0" err="1" smtClean="0"/>
              <a:t>Габәши </a:t>
            </a:r>
            <a:r>
              <a:rPr lang="ru-RU" dirty="0" smtClean="0"/>
              <a:t>— татар </a:t>
            </a:r>
            <a:r>
              <a:rPr lang="ru-RU" dirty="0" err="1" smtClean="0"/>
              <a:t>халкының күренекле </a:t>
            </a:r>
            <a:r>
              <a:rPr lang="ru-RU" dirty="0" smtClean="0"/>
              <a:t>композиторы.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1891 </a:t>
            </a:r>
            <a:r>
              <a:rPr lang="ru-RU" dirty="0" err="1" smtClean="0"/>
              <a:t>елның </a:t>
            </a:r>
            <a:r>
              <a:rPr lang="ru-RU" dirty="0" smtClean="0"/>
              <a:t>13 </a:t>
            </a:r>
            <a:r>
              <a:rPr lang="ru-RU" dirty="0" err="1" smtClean="0"/>
              <a:t>маенда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Солтан</a:t>
            </a:r>
            <a:r>
              <a:rPr lang="ru-RU" dirty="0"/>
              <a:t> </a:t>
            </a:r>
            <a:r>
              <a:rPr lang="ru-RU" dirty="0" err="1"/>
              <a:t>Габәши </a:t>
            </a:r>
            <a:r>
              <a:rPr lang="ru-RU" dirty="0" smtClean="0"/>
              <a:t>Казан </a:t>
            </a:r>
            <a:r>
              <a:rPr lang="ru-RU" dirty="0" err="1"/>
              <a:t>губернасы</a:t>
            </a:r>
            <a:r>
              <a:rPr lang="ru-RU" dirty="0"/>
              <a:t> Казан </a:t>
            </a:r>
            <a:r>
              <a:rPr lang="ru-RU" dirty="0" err="1"/>
              <a:t>өязе Алат</a:t>
            </a:r>
            <a:r>
              <a:rPr lang="ru-RU" dirty="0"/>
              <a:t> </a:t>
            </a:r>
            <a:r>
              <a:rPr lang="ru-RU" dirty="0" err="1"/>
              <a:t>волостеның Тенивраг</a:t>
            </a:r>
            <a:r>
              <a:rPr lang="ru-RU" dirty="0"/>
              <a:t> – </a:t>
            </a:r>
            <a:r>
              <a:rPr lang="ru-RU" dirty="0" err="1"/>
              <a:t>Солабаш</a:t>
            </a:r>
            <a:r>
              <a:rPr lang="ru-RU" dirty="0"/>
              <a:t> (</a:t>
            </a:r>
            <a:r>
              <a:rPr lang="ru-RU" dirty="0" err="1"/>
              <a:t>хәзерге Татарстанның Биектау</a:t>
            </a:r>
            <a:r>
              <a:rPr lang="ru-RU" dirty="0"/>
              <a:t> районы Кече </a:t>
            </a:r>
            <a:r>
              <a:rPr lang="ru-RU" dirty="0" err="1"/>
              <a:t>Солабаш</a:t>
            </a:r>
            <a:r>
              <a:rPr lang="ru-RU" dirty="0"/>
              <a:t>) </a:t>
            </a:r>
            <a:r>
              <a:rPr lang="ru-RU" dirty="0" err="1"/>
              <a:t>авылында</a:t>
            </a:r>
            <a:r>
              <a:rPr lang="ru-RU" dirty="0"/>
              <a:t> мулла </a:t>
            </a:r>
            <a:r>
              <a:rPr lang="ru-RU" dirty="0" err="1"/>
              <a:t>гаиләсендә туа</a:t>
            </a:r>
            <a:r>
              <a:rPr lang="ru-RU" dirty="0"/>
              <a:t>. Казан </a:t>
            </a:r>
            <a:r>
              <a:rPr lang="ru-RU" dirty="0" err="1"/>
              <a:t>һәм </a:t>
            </a:r>
            <a:r>
              <a:rPr lang="ru-RU" dirty="0"/>
              <a:t>Уфа </a:t>
            </a:r>
            <a:r>
              <a:rPr lang="ru-RU" dirty="0" err="1"/>
              <a:t>мәдрәсәләрендә укыганнан</a:t>
            </a:r>
            <a:r>
              <a:rPr lang="ru-RU" dirty="0"/>
              <a:t> </a:t>
            </a:r>
            <a:r>
              <a:rPr lang="ru-RU" dirty="0" err="1"/>
              <a:t>соң ул</a:t>
            </a:r>
            <a:r>
              <a:rPr lang="ru-RU" dirty="0"/>
              <a:t> Уфа </a:t>
            </a:r>
            <a:r>
              <a:rPr lang="ru-RU" dirty="0" err="1"/>
              <a:t>һөнәр училищесында</a:t>
            </a:r>
            <a:r>
              <a:rPr lang="ru-RU" dirty="0"/>
              <a:t> </a:t>
            </a:r>
            <a:r>
              <a:rPr lang="ru-RU" dirty="0" err="1"/>
              <a:t>белем</a:t>
            </a:r>
            <a:r>
              <a:rPr lang="ru-RU" dirty="0"/>
              <a:t> </a:t>
            </a:r>
            <a:r>
              <a:rPr lang="ru-RU" dirty="0" err="1"/>
              <a:t>алуын</a:t>
            </a:r>
            <a:r>
              <a:rPr lang="ru-RU" dirty="0"/>
              <a:t> </a:t>
            </a:r>
            <a:r>
              <a:rPr lang="ru-RU" dirty="0" err="1"/>
              <a:t>дәвам иттерә</a:t>
            </a:r>
            <a:r>
              <a:rPr lang="ru-RU" dirty="0"/>
              <a:t>. </a:t>
            </a:r>
            <a:r>
              <a:rPr lang="ru-RU" dirty="0" err="1"/>
              <a:t>Солтан</a:t>
            </a:r>
            <a:r>
              <a:rPr lang="ru-RU" dirty="0"/>
              <a:t> </a:t>
            </a:r>
            <a:r>
              <a:rPr lang="ru-RU" dirty="0" err="1"/>
              <a:t>кечкенә вакытында</a:t>
            </a:r>
            <a:r>
              <a:rPr lang="ru-RU" dirty="0"/>
              <a:t> </a:t>
            </a:r>
            <a:r>
              <a:rPr lang="ru-RU" dirty="0" err="1"/>
              <a:t>ук</a:t>
            </a:r>
            <a:r>
              <a:rPr lang="ru-RU" dirty="0"/>
              <a:t> </a:t>
            </a:r>
            <a:r>
              <a:rPr lang="ru-RU" dirty="0" err="1"/>
              <a:t>кубызда</a:t>
            </a:r>
            <a:r>
              <a:rPr lang="ru-RU" dirty="0"/>
              <a:t>, </a:t>
            </a:r>
            <a:r>
              <a:rPr lang="ru-RU" dirty="0" err="1"/>
              <a:t>гармунда</a:t>
            </a:r>
            <a:r>
              <a:rPr lang="ru-RU" dirty="0"/>
              <a:t>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көйләрен уйнарга</a:t>
            </a:r>
            <a:r>
              <a:rPr lang="ru-RU" dirty="0"/>
              <a:t> </a:t>
            </a:r>
            <a:r>
              <a:rPr lang="ru-RU" dirty="0" err="1"/>
              <a:t>өйрәнә.</a:t>
            </a:r>
            <a:r>
              <a:rPr lang="ru-RU" dirty="0"/>
              <a:t> </a:t>
            </a:r>
            <a:r>
              <a:rPr lang="ru-RU" dirty="0" err="1"/>
              <a:t>Музыкага</a:t>
            </a:r>
            <a:r>
              <a:rPr lang="ru-RU" dirty="0"/>
              <a:t> </a:t>
            </a:r>
            <a:r>
              <a:rPr lang="ru-RU" dirty="0" err="1"/>
              <a:t>сәләтен күреп, әтисе аңа укытучы</a:t>
            </a:r>
            <a:r>
              <a:rPr lang="ru-RU" dirty="0"/>
              <a:t> </a:t>
            </a:r>
            <a:r>
              <a:rPr lang="ru-RU" dirty="0" err="1"/>
              <a:t>чакыра</a:t>
            </a:r>
            <a:r>
              <a:rPr lang="ru-RU" dirty="0"/>
              <a:t>. </a:t>
            </a:r>
            <a:r>
              <a:rPr lang="ru-RU" dirty="0" err="1"/>
              <a:t>Берничә </a:t>
            </a:r>
            <a:r>
              <a:rPr lang="ru-RU" dirty="0"/>
              <a:t>ел музыка </a:t>
            </a:r>
            <a:r>
              <a:rPr lang="ru-RU" dirty="0" err="1"/>
              <a:t>гыйлеме</a:t>
            </a:r>
            <a:r>
              <a:rPr lang="ru-RU" dirty="0"/>
              <a:t> </a:t>
            </a:r>
            <a:r>
              <a:rPr lang="ru-RU" dirty="0" err="1"/>
              <a:t>буенча</a:t>
            </a:r>
            <a:r>
              <a:rPr lang="ru-RU" dirty="0"/>
              <a:t> </a:t>
            </a:r>
            <a:r>
              <a:rPr lang="ru-RU" dirty="0" err="1"/>
              <a:t>дәресләр алу</a:t>
            </a:r>
            <a:r>
              <a:rPr lang="ru-RU" dirty="0"/>
              <a:t> </a:t>
            </a:r>
            <a:r>
              <a:rPr lang="ru-RU" dirty="0" err="1"/>
              <a:t>аңа зур</a:t>
            </a:r>
            <a:r>
              <a:rPr lang="ru-RU" dirty="0"/>
              <a:t> </a:t>
            </a:r>
            <a:r>
              <a:rPr lang="ru-RU" dirty="0" err="1"/>
              <a:t>ярдәм итә</a:t>
            </a:r>
            <a:r>
              <a:rPr lang="ru-RU" dirty="0"/>
              <a:t>. Уфа </a:t>
            </a:r>
            <a:r>
              <a:rPr lang="ru-RU" dirty="0" err="1"/>
              <a:t>мәдрәсәсендә укыганда</a:t>
            </a:r>
            <a:r>
              <a:rPr lang="ru-RU" dirty="0"/>
              <a:t> </a:t>
            </a:r>
            <a:r>
              <a:rPr lang="ru-RU" dirty="0" err="1"/>
              <a:t>ук</a:t>
            </a:r>
            <a:r>
              <a:rPr lang="ru-RU" dirty="0"/>
              <a:t> С. </a:t>
            </a:r>
            <a:r>
              <a:rPr lang="ru-RU" dirty="0" err="1"/>
              <a:t>Габәши музыкаль</a:t>
            </a:r>
            <a:r>
              <a:rPr lang="ru-RU" dirty="0"/>
              <a:t> </a:t>
            </a:r>
            <a:r>
              <a:rPr lang="ru-RU" dirty="0" err="1"/>
              <a:t>кичәләрдә катнаша</a:t>
            </a:r>
            <a:r>
              <a:rPr lang="ru-RU" dirty="0"/>
              <a:t>, пианист-аккомпаниатор </a:t>
            </a:r>
            <a:r>
              <a:rPr lang="ru-RU" dirty="0" err="1"/>
              <a:t>буларак</a:t>
            </a:r>
            <a:r>
              <a:rPr lang="ru-RU" dirty="0"/>
              <a:t> </a:t>
            </a:r>
            <a:r>
              <a:rPr lang="ru-RU" dirty="0" err="1"/>
              <a:t>чыгышлар</a:t>
            </a:r>
            <a:r>
              <a:rPr lang="ru-RU" dirty="0"/>
              <a:t> </a:t>
            </a:r>
            <a:r>
              <a:rPr lang="ru-RU" dirty="0" err="1"/>
              <a:t>ясый</a:t>
            </a:r>
            <a:r>
              <a:rPr lang="ru-RU" dirty="0"/>
              <a:t>. </a:t>
            </a:r>
            <a:r>
              <a:rPr lang="ru-RU" dirty="0" err="1"/>
              <a:t>Солтан</a:t>
            </a:r>
            <a:r>
              <a:rPr lang="ru-RU" dirty="0"/>
              <a:t> </a:t>
            </a:r>
            <a:r>
              <a:rPr lang="ru-RU" dirty="0" err="1"/>
              <a:t>көй </a:t>
            </a:r>
            <a:r>
              <a:rPr lang="ru-RU" dirty="0"/>
              <a:t>язу </a:t>
            </a:r>
            <a:r>
              <a:rPr lang="ru-RU" dirty="0" err="1"/>
              <a:t>өлкәсендә дә үзен сынап</a:t>
            </a:r>
            <a:r>
              <a:rPr lang="ru-RU" dirty="0"/>
              <a:t> </a:t>
            </a:r>
            <a:r>
              <a:rPr lang="ru-RU" dirty="0" err="1"/>
              <a:t>карый</a:t>
            </a:r>
            <a:r>
              <a:rPr lang="ru-RU" dirty="0"/>
              <a:t>. 1913-1915 </a:t>
            </a:r>
            <a:r>
              <a:rPr lang="ru-RU" dirty="0" err="1"/>
              <a:t>елларда</a:t>
            </a:r>
            <a:r>
              <a:rPr lang="ru-RU" dirty="0"/>
              <a:t> </a:t>
            </a:r>
            <a:r>
              <a:rPr lang="ru-RU" dirty="0" err="1"/>
              <a:t>ул</a:t>
            </a:r>
            <a:r>
              <a:rPr lang="ru-RU" dirty="0"/>
              <a:t> </a:t>
            </a:r>
            <a:r>
              <a:rPr lang="ru-RU" dirty="0" err="1"/>
              <a:t>үзенең беренче</a:t>
            </a:r>
            <a:r>
              <a:rPr lang="ru-RU" dirty="0"/>
              <a:t> оригинал </a:t>
            </a:r>
            <a:r>
              <a:rPr lang="ru-RU" dirty="0" err="1"/>
              <a:t>әсәрләрен </a:t>
            </a:r>
            <a:r>
              <a:rPr lang="ru-RU" dirty="0"/>
              <a:t>яза (“</a:t>
            </a:r>
            <a:r>
              <a:rPr lang="ru-RU" dirty="0" err="1"/>
              <a:t>Кәккүк</a:t>
            </a:r>
            <a:r>
              <a:rPr lang="ru-RU" dirty="0"/>
              <a:t>”, “</a:t>
            </a:r>
            <a:r>
              <a:rPr lang="ru-RU" dirty="0" err="1"/>
              <a:t>Рөкыя-гөлкәем</a:t>
            </a:r>
            <a:r>
              <a:rPr lang="ru-RU" dirty="0"/>
              <a:t>”, “Вальс”, “Пикник”, “Татар </a:t>
            </a:r>
            <a:r>
              <a:rPr lang="ru-RU" dirty="0" err="1"/>
              <a:t>кызы</a:t>
            </a:r>
            <a:r>
              <a:rPr lang="ru-RU" dirty="0"/>
              <a:t>”).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1915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</a:t>
            </a:r>
            <a:r>
              <a:rPr lang="ru-RU" dirty="0"/>
              <a:t>. </a:t>
            </a:r>
            <a:r>
              <a:rPr lang="ru-RU" dirty="0" err="1"/>
              <a:t>Габәши Казанга</a:t>
            </a:r>
            <a:r>
              <a:rPr lang="ru-RU" dirty="0"/>
              <a:t> </a:t>
            </a:r>
            <a:r>
              <a:rPr lang="ru-RU" dirty="0" err="1"/>
              <a:t>кайта</a:t>
            </a:r>
            <a:r>
              <a:rPr lang="ru-RU" dirty="0"/>
              <a:t> </a:t>
            </a:r>
            <a:r>
              <a:rPr lang="ru-RU" dirty="0" err="1"/>
              <a:t>һәм университетның юридик</a:t>
            </a:r>
            <a:r>
              <a:rPr lang="ru-RU" dirty="0"/>
              <a:t> </a:t>
            </a:r>
            <a:r>
              <a:rPr lang="ru-RU" dirty="0" err="1"/>
              <a:t>факультетына</a:t>
            </a:r>
            <a:r>
              <a:rPr lang="ru-RU" dirty="0"/>
              <a:t> </a:t>
            </a:r>
            <a:r>
              <a:rPr lang="ru-RU" dirty="0" err="1"/>
              <a:t>укырга</a:t>
            </a:r>
            <a:r>
              <a:rPr lang="ru-RU" dirty="0"/>
              <a:t> </a:t>
            </a:r>
            <a:r>
              <a:rPr lang="ru-RU" dirty="0" err="1"/>
              <a:t>керә.</a:t>
            </a:r>
            <a:r>
              <a:rPr lang="ru-RU" dirty="0"/>
              <a:t> Ике ел </a:t>
            </a:r>
            <a:r>
              <a:rPr lang="ru-RU" dirty="0" err="1"/>
              <a:t>укыгач</a:t>
            </a:r>
            <a:r>
              <a:rPr lang="ru-RU" dirty="0"/>
              <a:t>,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армиягә алалар</a:t>
            </a:r>
            <a:r>
              <a:rPr lang="ru-RU" dirty="0"/>
              <a:t>. </a:t>
            </a:r>
            <a:r>
              <a:rPr lang="ru-RU" dirty="0" err="1"/>
              <a:t>Казанда</a:t>
            </a:r>
            <a:r>
              <a:rPr lang="ru-RU" dirty="0"/>
              <a:t> </a:t>
            </a:r>
            <a:r>
              <a:rPr lang="ru-RU" dirty="0" err="1"/>
              <a:t>аның </a:t>
            </a:r>
            <a:r>
              <a:rPr lang="ru-RU" dirty="0"/>
              <a:t>музыка </a:t>
            </a:r>
            <a:r>
              <a:rPr lang="ru-RU" dirty="0" err="1"/>
              <a:t>буенча</a:t>
            </a:r>
            <a:r>
              <a:rPr lang="ru-RU" dirty="0"/>
              <a:t> </a:t>
            </a:r>
            <a:r>
              <a:rPr lang="ru-RU" dirty="0" err="1"/>
              <a:t>эшчәнлеге тагын</a:t>
            </a:r>
            <a:r>
              <a:rPr lang="ru-RU" dirty="0"/>
              <a:t> да </a:t>
            </a:r>
            <a:r>
              <a:rPr lang="ru-RU" dirty="0" err="1"/>
              <a:t>активлаша</a:t>
            </a:r>
            <a:r>
              <a:rPr lang="ru-RU" dirty="0"/>
              <a:t>. С. </a:t>
            </a:r>
            <a:r>
              <a:rPr lang="ru-RU" dirty="0" err="1"/>
              <a:t>Габәши </a:t>
            </a:r>
            <a:r>
              <a:rPr lang="ru-RU" dirty="0"/>
              <a:t>татар драма </a:t>
            </a:r>
            <a:r>
              <a:rPr lang="ru-RU" dirty="0" err="1"/>
              <a:t>труппасының берничә спектакленә </a:t>
            </a:r>
            <a:r>
              <a:rPr lang="ru-RU" dirty="0"/>
              <a:t>(Г. </a:t>
            </a:r>
            <a:r>
              <a:rPr lang="ru-RU" dirty="0" err="1"/>
              <a:t>Исхакыйның “Зөләйха”, </a:t>
            </a:r>
            <a:r>
              <a:rPr lang="ru-RU" dirty="0"/>
              <a:t>Ф. </a:t>
            </a:r>
            <a:r>
              <a:rPr lang="ru-RU" dirty="0" err="1"/>
              <a:t>Бурнашның “Таһир-Зөһрә”, </a:t>
            </a:r>
            <a:r>
              <a:rPr lang="ru-RU" dirty="0"/>
              <a:t>К. </a:t>
            </a:r>
            <a:r>
              <a:rPr lang="ru-RU" dirty="0" err="1"/>
              <a:t>Рәхимнең “Бүз егет</a:t>
            </a:r>
            <a:r>
              <a:rPr lang="ru-RU" dirty="0"/>
              <a:t>” </a:t>
            </a:r>
            <a:r>
              <a:rPr lang="ru-RU" dirty="0" err="1"/>
              <a:t>әсәрләре</a:t>
            </a:r>
            <a:r>
              <a:rPr lang="ru-RU" dirty="0"/>
              <a:t>) </a:t>
            </a:r>
            <a:r>
              <a:rPr lang="ru-RU" dirty="0" err="1"/>
              <a:t>музыкалар</a:t>
            </a:r>
            <a:r>
              <a:rPr lang="ru-RU" dirty="0"/>
              <a:t> яза. </a:t>
            </a:r>
            <a:r>
              <a:rPr lang="ru-RU" dirty="0" err="1"/>
              <a:t>Актуаль</a:t>
            </a:r>
            <a:r>
              <a:rPr lang="ru-RU" dirty="0"/>
              <a:t> </a:t>
            </a:r>
            <a:r>
              <a:rPr lang="ru-RU" dirty="0" err="1"/>
              <a:t>темага</a:t>
            </a:r>
            <a:r>
              <a:rPr lang="ru-RU" dirty="0"/>
              <a:t> </a:t>
            </a:r>
            <a:r>
              <a:rPr lang="ru-RU" dirty="0" err="1"/>
              <a:t>язылган</a:t>
            </a:r>
            <a:r>
              <a:rPr lang="ru-RU" dirty="0"/>
              <a:t> </a:t>
            </a:r>
            <a:r>
              <a:rPr lang="ru-RU" dirty="0" err="1"/>
              <a:t>җырлары, “Яңалиф маршы</a:t>
            </a:r>
            <a:r>
              <a:rPr lang="ru-RU" dirty="0"/>
              <a:t>” </a:t>
            </a:r>
            <a:r>
              <a:rPr lang="ru-RU" dirty="0" err="1"/>
              <a:t>үз вакытында</a:t>
            </a:r>
            <a:r>
              <a:rPr lang="ru-RU" dirty="0"/>
              <a:t> </a:t>
            </a:r>
            <a:r>
              <a:rPr lang="ru-RU" dirty="0" err="1"/>
              <a:t>халыкка</a:t>
            </a:r>
            <a:r>
              <a:rPr lang="ru-RU" dirty="0"/>
              <a:t> </a:t>
            </a:r>
            <a:r>
              <a:rPr lang="ru-RU" dirty="0" err="1"/>
              <a:t>киң таныла</a:t>
            </a:r>
            <a:r>
              <a:rPr lang="ru-RU" dirty="0"/>
              <a:t>. </a:t>
            </a:r>
            <a:r>
              <a:rPr lang="ru-RU" dirty="0" err="1"/>
              <a:t>Композиторның “Кәккүк” </a:t>
            </a:r>
            <a:r>
              <a:rPr lang="ru-RU" dirty="0"/>
              <a:t>романсы – </a:t>
            </a:r>
            <a:r>
              <a:rPr lang="ru-RU" dirty="0" err="1"/>
              <a:t>шулай</a:t>
            </a:r>
            <a:r>
              <a:rPr lang="ru-RU" dirty="0"/>
              <a:t> </a:t>
            </a:r>
            <a:r>
              <a:rPr lang="ru-RU" dirty="0" err="1"/>
              <a:t>ук</a:t>
            </a:r>
            <a:r>
              <a:rPr lang="ru-RU" dirty="0"/>
              <a:t>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мәхәббәтен казанган</a:t>
            </a:r>
            <a:r>
              <a:rPr lang="ru-RU" dirty="0"/>
              <a:t> </a:t>
            </a:r>
            <a:r>
              <a:rPr lang="ru-RU" dirty="0" err="1"/>
              <a:t>әсәрләрнең </a:t>
            </a:r>
            <a:r>
              <a:rPr lang="ru-RU" dirty="0"/>
              <a:t>берсе.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20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елларда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Татарстанда</a:t>
            </a:r>
            <a:r>
              <a:rPr lang="ru-RU" dirty="0" smtClean="0"/>
              <a:t> </a:t>
            </a:r>
            <a:r>
              <a:rPr lang="ru-RU" dirty="0" err="1"/>
              <a:t>татарча</a:t>
            </a:r>
            <a:r>
              <a:rPr lang="ru-RU" dirty="0"/>
              <a:t> </a:t>
            </a:r>
            <a:r>
              <a:rPr lang="ru-RU" dirty="0" err="1"/>
              <a:t>професиональ</a:t>
            </a:r>
            <a:r>
              <a:rPr lang="ru-RU" dirty="0"/>
              <a:t> </a:t>
            </a:r>
            <a:r>
              <a:rPr lang="ru-RU" dirty="0" err="1"/>
              <a:t>музыкаль</a:t>
            </a:r>
            <a:r>
              <a:rPr lang="ru-RU" dirty="0"/>
              <a:t> </a:t>
            </a:r>
            <a:r>
              <a:rPr lang="ru-RU" dirty="0" err="1"/>
              <a:t>белем</a:t>
            </a:r>
            <a:r>
              <a:rPr lang="ru-RU" dirty="0"/>
              <a:t> </a:t>
            </a:r>
            <a:r>
              <a:rPr lang="ru-RU" dirty="0" err="1"/>
              <a:t>бирү барлыкка</a:t>
            </a:r>
            <a:r>
              <a:rPr lang="ru-RU" dirty="0"/>
              <a:t> </a:t>
            </a:r>
            <a:r>
              <a:rPr lang="ru-RU" dirty="0" err="1"/>
              <a:t>килә.</a:t>
            </a:r>
            <a:r>
              <a:rPr lang="ru-RU" dirty="0"/>
              <a:t> С. </a:t>
            </a:r>
            <a:r>
              <a:rPr lang="ru-RU" dirty="0" err="1"/>
              <a:t>Габәши </a:t>
            </a:r>
            <a:r>
              <a:rPr lang="ru-RU" dirty="0"/>
              <a:t>музыка </a:t>
            </a:r>
            <a:r>
              <a:rPr lang="ru-RU" dirty="0" err="1"/>
              <a:t>белеме</a:t>
            </a:r>
            <a:r>
              <a:rPr lang="ru-RU" dirty="0"/>
              <a:t> </a:t>
            </a:r>
            <a:r>
              <a:rPr lang="ru-RU" dirty="0" err="1"/>
              <a:t>бирүче беренче</a:t>
            </a:r>
            <a:r>
              <a:rPr lang="ru-RU" dirty="0"/>
              <a:t> </a:t>
            </a:r>
            <a:r>
              <a:rPr lang="ru-RU" dirty="0" err="1"/>
              <a:t>укытучылар</a:t>
            </a:r>
            <a:r>
              <a:rPr lang="ru-RU" dirty="0"/>
              <a:t> </a:t>
            </a:r>
            <a:r>
              <a:rPr lang="ru-RU" dirty="0" err="1"/>
              <a:t>сафында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: хор </a:t>
            </a:r>
            <a:r>
              <a:rPr lang="ru-RU" dirty="0" err="1"/>
              <a:t>дәресе</a:t>
            </a:r>
            <a:r>
              <a:rPr lang="ru-RU" dirty="0"/>
              <a:t>, музыка </a:t>
            </a:r>
            <a:r>
              <a:rPr lang="ru-RU" dirty="0" err="1"/>
              <a:t>теориясе</a:t>
            </a:r>
            <a:r>
              <a:rPr lang="ru-RU" dirty="0"/>
              <a:t> </a:t>
            </a:r>
            <a:r>
              <a:rPr lang="ru-RU" dirty="0" err="1"/>
              <a:t>буенча</a:t>
            </a:r>
            <a:r>
              <a:rPr lang="ru-RU" dirty="0"/>
              <a:t> </a:t>
            </a:r>
            <a:r>
              <a:rPr lang="ru-RU" dirty="0" err="1"/>
              <a:t>укыта</a:t>
            </a:r>
            <a:r>
              <a:rPr lang="ru-RU" dirty="0"/>
              <a:t>. Казан музыка техникумы директоры </a:t>
            </a:r>
            <a:r>
              <a:rPr lang="ru-RU" dirty="0" err="1"/>
              <a:t>урынбасары</a:t>
            </a:r>
            <a:r>
              <a:rPr lang="ru-RU" dirty="0"/>
              <a:t> </a:t>
            </a:r>
            <a:r>
              <a:rPr lang="ru-RU" dirty="0" err="1"/>
              <a:t>булып</a:t>
            </a:r>
            <a:r>
              <a:rPr lang="ru-RU" dirty="0"/>
              <a:t> </a:t>
            </a:r>
            <a:r>
              <a:rPr lang="ru-RU" dirty="0" err="1"/>
              <a:t>эшли</a:t>
            </a:r>
            <a:r>
              <a:rPr lang="ru-RU" dirty="0"/>
              <a:t>. Татарстан </a:t>
            </a:r>
            <a:r>
              <a:rPr lang="ru-RU" dirty="0" err="1"/>
              <a:t>районнарына</a:t>
            </a:r>
            <a:r>
              <a:rPr lang="ru-RU" dirty="0"/>
              <a:t> фольклор </a:t>
            </a:r>
            <a:r>
              <a:rPr lang="ru-RU" dirty="0" err="1"/>
              <a:t>экспедицияләренә чыга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хор </a:t>
            </a:r>
            <a:r>
              <a:rPr lang="ru-RU" dirty="0" err="1" smtClean="0"/>
              <a:t>сәнгате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Республикабыз</a:t>
            </a:r>
            <a:r>
              <a:rPr lang="ru-RU" dirty="0"/>
              <a:t> музыка </a:t>
            </a:r>
            <a:r>
              <a:rPr lang="ru-RU" dirty="0" err="1"/>
              <a:t>сәнгате өчен бөтенләй яңа булган</a:t>
            </a:r>
            <a:r>
              <a:rPr lang="ru-RU" dirty="0"/>
              <a:t> </a:t>
            </a:r>
            <a:r>
              <a:rPr lang="ru-RU" dirty="0" smtClean="0"/>
              <a:t>хор </a:t>
            </a:r>
            <a:r>
              <a:rPr lang="ru-RU" dirty="0" err="1" smtClean="0"/>
              <a:t>сәнгатенең </a:t>
            </a:r>
            <a:r>
              <a:rPr lang="ru-RU" dirty="0" err="1"/>
              <a:t>үсешенә </a:t>
            </a:r>
            <a:r>
              <a:rPr lang="ru-RU" dirty="0"/>
              <a:t>С. </a:t>
            </a:r>
            <a:r>
              <a:rPr lang="ru-RU" dirty="0" err="1"/>
              <a:t>Габәши аеруча</a:t>
            </a:r>
            <a:r>
              <a:rPr lang="ru-RU" dirty="0"/>
              <a:t> </a:t>
            </a:r>
            <a:r>
              <a:rPr lang="ru-RU" dirty="0" err="1"/>
              <a:t>зур</a:t>
            </a:r>
            <a:r>
              <a:rPr lang="ru-RU" dirty="0"/>
              <a:t> </a:t>
            </a:r>
            <a:r>
              <a:rPr lang="ru-RU" dirty="0" err="1"/>
              <a:t>өлеш кертә.</a:t>
            </a:r>
            <a:r>
              <a:rPr lang="ru-RU" dirty="0"/>
              <a:t> </a:t>
            </a:r>
            <a:r>
              <a:rPr lang="ru-RU" dirty="0" err="1"/>
              <a:t>Шул</a:t>
            </a:r>
            <a:r>
              <a:rPr lang="ru-RU" dirty="0"/>
              <a:t> </a:t>
            </a:r>
            <a:r>
              <a:rPr lang="ru-RU" dirty="0" err="1"/>
              <a:t>максатны</a:t>
            </a:r>
            <a:r>
              <a:rPr lang="ru-RU" dirty="0"/>
              <a:t> </a:t>
            </a:r>
            <a:r>
              <a:rPr lang="ru-RU" dirty="0" err="1"/>
              <a:t>күздә тотып</a:t>
            </a:r>
            <a:r>
              <a:rPr lang="ru-RU" dirty="0"/>
              <a:t>, </a:t>
            </a:r>
            <a:r>
              <a:rPr lang="ru-RU" dirty="0" err="1"/>
              <a:t>ул</a:t>
            </a:r>
            <a:r>
              <a:rPr lang="ru-RU" dirty="0"/>
              <a:t> татар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җырларын катнаш</a:t>
            </a:r>
            <a:r>
              <a:rPr lang="ru-RU" dirty="0"/>
              <a:t> хор </a:t>
            </a:r>
            <a:r>
              <a:rPr lang="ru-RU" dirty="0" err="1"/>
              <a:t>белән башкару</a:t>
            </a:r>
            <a:r>
              <a:rPr lang="ru-RU" dirty="0"/>
              <a:t> </a:t>
            </a:r>
            <a:r>
              <a:rPr lang="ru-RU" dirty="0" err="1"/>
              <a:t>өчен эшкәртә</a:t>
            </a:r>
            <a:r>
              <a:rPr lang="ru-RU" dirty="0"/>
              <a:t>. </a:t>
            </a:r>
            <a:r>
              <a:rPr lang="ru-RU" dirty="0" err="1"/>
              <a:t>Әлеге әсәрләр яңа гына</a:t>
            </a:r>
            <a:r>
              <a:rPr lang="ru-RU" dirty="0"/>
              <a:t> </a:t>
            </a:r>
            <a:r>
              <a:rPr lang="ru-RU" dirty="0" err="1"/>
              <a:t>оешкан</a:t>
            </a:r>
            <a:r>
              <a:rPr lang="ru-RU" dirty="0"/>
              <a:t> </a:t>
            </a:r>
            <a:r>
              <a:rPr lang="ru-RU" dirty="0" err="1"/>
              <a:t>бик</a:t>
            </a:r>
            <a:r>
              <a:rPr lang="ru-RU" dirty="0"/>
              <a:t> </a:t>
            </a:r>
            <a:r>
              <a:rPr lang="ru-RU" dirty="0" err="1"/>
              <a:t>күп </a:t>
            </a:r>
            <a:r>
              <a:rPr lang="ru-RU" dirty="0"/>
              <a:t>хор </a:t>
            </a:r>
            <a:r>
              <a:rPr lang="ru-RU" dirty="0" err="1"/>
              <a:t>коллективларының төп репертуарын</a:t>
            </a:r>
            <a:r>
              <a:rPr lang="ru-RU" dirty="0"/>
              <a:t> </a:t>
            </a:r>
            <a:r>
              <a:rPr lang="ru-RU" dirty="0" err="1"/>
              <a:t>тәшкил итә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Беренче</a:t>
            </a:r>
            <a:r>
              <a:rPr lang="ru-RU" dirty="0" smtClean="0"/>
              <a:t> татар </a:t>
            </a:r>
            <a:r>
              <a:rPr lang="ru-RU" dirty="0" err="1" smtClean="0"/>
              <a:t>опералары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err="1"/>
              <a:t>Әлмөхәммәтов һәм </a:t>
            </a:r>
            <a:r>
              <a:rPr lang="ru-RU" dirty="0"/>
              <a:t>В. Виноградов </a:t>
            </a:r>
            <a:r>
              <a:rPr lang="ru-RU" dirty="0" err="1"/>
              <a:t>белән берлектә</a:t>
            </a:r>
            <a:r>
              <a:rPr lang="ru-RU" dirty="0"/>
              <a:t>, С. </a:t>
            </a:r>
            <a:r>
              <a:rPr lang="ru-RU" dirty="0" err="1"/>
              <a:t>Габәши беренче</a:t>
            </a:r>
            <a:r>
              <a:rPr lang="ru-RU" dirty="0"/>
              <a:t> татар </a:t>
            </a:r>
            <a:r>
              <a:rPr lang="ru-RU" dirty="0" err="1"/>
              <a:t>опералары</a:t>
            </a:r>
            <a:r>
              <a:rPr lang="ru-RU" dirty="0"/>
              <a:t> –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/>
              <a:t>Сания</a:t>
            </a:r>
            <a:r>
              <a:rPr lang="ru-RU" dirty="0"/>
              <a:t>” (1925) </a:t>
            </a:r>
            <a:r>
              <a:rPr lang="ru-RU" dirty="0" err="1"/>
              <a:t>һәм </a:t>
            </a:r>
            <a:r>
              <a:rPr lang="ru-RU" dirty="0"/>
              <a:t>“</a:t>
            </a:r>
            <a:r>
              <a:rPr lang="ru-RU" dirty="0" err="1"/>
              <a:t>Эшче</a:t>
            </a:r>
            <a:r>
              <a:rPr lang="ru-RU" dirty="0"/>
              <a:t>”не (1930) </a:t>
            </a:r>
            <a:r>
              <a:rPr lang="ru-RU" dirty="0" err="1"/>
              <a:t>иҗат итүдә катнаша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458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Күренекле шәхес </vt:lpstr>
      <vt:lpstr>13 май 1891(1891-05-13)  </vt:lpstr>
      <vt:lpstr>Солтан Габәши</vt:lpstr>
      <vt:lpstr>Солтан Хәсәнгата улы Габәши — татар халкының күренекле композиторы. </vt:lpstr>
      <vt:lpstr>1891 елның 13 маенда </vt:lpstr>
      <vt:lpstr>             1915 елда </vt:lpstr>
      <vt:lpstr>          20 нче елларда </vt:lpstr>
      <vt:lpstr>          хор сәнгате</vt:lpstr>
      <vt:lpstr>Беренче татар опералары</vt:lpstr>
      <vt:lpstr>            1932 елда </vt:lpstr>
      <vt:lpstr>Исәннәрнең кадерен бел, үлгәннәрнең каберен бел...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Фардия</dc:creator>
  <cp:lastModifiedBy>Фардия</cp:lastModifiedBy>
  <cp:revision>5</cp:revision>
  <dcterms:created xsi:type="dcterms:W3CDTF">2013-05-08T09:01:43Z</dcterms:created>
  <dcterms:modified xsi:type="dcterms:W3CDTF">2013-05-08T09:47:20Z</dcterms:modified>
</cp:coreProperties>
</file>