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8" r:id="rId4"/>
    <p:sldId id="299" r:id="rId5"/>
    <p:sldId id="257" r:id="rId6"/>
    <p:sldId id="259" r:id="rId7"/>
    <p:sldId id="271" r:id="rId8"/>
    <p:sldId id="291" r:id="rId9"/>
    <p:sldId id="260" r:id="rId10"/>
    <p:sldId id="261" r:id="rId11"/>
    <p:sldId id="272" r:id="rId12"/>
    <p:sldId id="262" r:id="rId13"/>
    <p:sldId id="263" r:id="rId14"/>
    <p:sldId id="264" r:id="rId15"/>
    <p:sldId id="266" r:id="rId16"/>
    <p:sldId id="267" r:id="rId17"/>
    <p:sldId id="268" r:id="rId18"/>
    <p:sldId id="283" r:id="rId19"/>
    <p:sldId id="284" r:id="rId20"/>
    <p:sldId id="292" r:id="rId21"/>
    <p:sldId id="293" r:id="rId22"/>
    <p:sldId id="270" r:id="rId23"/>
    <p:sldId id="296" r:id="rId24"/>
    <p:sldId id="295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8" r:id="rId35"/>
    <p:sldId id="297" r:id="rId36"/>
    <p:sldId id="301" r:id="rId37"/>
    <p:sldId id="302" r:id="rId38"/>
    <p:sldId id="29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1C008-A3D1-43B5-923C-B3831506BAF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5DB15-7AA5-45AF-A019-7BEF85C2F375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63DCF75-7B66-45C0-AADD-0C3EEC81EA47}" type="parTrans" cxnId="{E7B016D7-5075-4285-9A84-3B14C3903C59}">
      <dgm:prSet/>
      <dgm:spPr/>
      <dgm:t>
        <a:bodyPr/>
        <a:lstStyle/>
        <a:p>
          <a:endParaRPr lang="ru-RU"/>
        </a:p>
      </dgm:t>
    </dgm:pt>
    <dgm:pt modelId="{080E24AC-7BBE-4D2A-BCFB-21425097D4BE}" type="sibTrans" cxnId="{E7B016D7-5075-4285-9A84-3B14C3903C59}">
      <dgm:prSet/>
      <dgm:spPr/>
      <dgm:t>
        <a:bodyPr/>
        <a:lstStyle/>
        <a:p>
          <a:endParaRPr lang="ru-RU"/>
        </a:p>
      </dgm:t>
    </dgm:pt>
    <dgm:pt modelId="{4ADEF5B6-6FF8-4D37-87F5-A38EBE8D9F44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BF3026D-1DC0-45C0-AC09-548063DFEA16}" type="parTrans" cxnId="{21C0F96C-2C4E-4ED3-A698-D7ECE36DB0E9}">
      <dgm:prSet/>
      <dgm:spPr/>
      <dgm:t>
        <a:bodyPr/>
        <a:lstStyle/>
        <a:p>
          <a:endParaRPr lang="ru-RU"/>
        </a:p>
      </dgm:t>
    </dgm:pt>
    <dgm:pt modelId="{2A4B3593-6632-4684-A2B1-98230167079E}" type="sibTrans" cxnId="{21C0F96C-2C4E-4ED3-A698-D7ECE36DB0E9}">
      <dgm:prSet/>
      <dgm:spPr/>
      <dgm:t>
        <a:bodyPr/>
        <a:lstStyle/>
        <a:p>
          <a:endParaRPr lang="ru-RU"/>
        </a:p>
      </dgm:t>
    </dgm:pt>
    <dgm:pt modelId="{028FCA7C-8096-4469-9A07-7B089CA8F4D4}">
      <dgm:prSet phldrT="[Текст]" phldr="1"/>
      <dgm:spPr>
        <a:blipFill rotWithShape="0">
          <a:blip xmlns:r="http://schemas.openxmlformats.org/officeDocument/2006/relationships" r:embed="rId3">
            <a:lum contrast="20000"/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1CA0E69-096B-400D-968B-477209226ADD}" type="parTrans" cxnId="{C6175C47-1AE0-46BF-9299-2EBC4DB00C79}">
      <dgm:prSet/>
      <dgm:spPr/>
      <dgm:t>
        <a:bodyPr/>
        <a:lstStyle/>
        <a:p>
          <a:endParaRPr lang="ru-RU"/>
        </a:p>
      </dgm:t>
    </dgm:pt>
    <dgm:pt modelId="{5C65113C-41C8-457C-BCC5-570A1FDFB9C0}" type="sibTrans" cxnId="{C6175C47-1AE0-46BF-9299-2EBC4DB00C79}">
      <dgm:prSet/>
      <dgm:spPr/>
      <dgm:t>
        <a:bodyPr/>
        <a:lstStyle/>
        <a:p>
          <a:endParaRPr lang="ru-RU"/>
        </a:p>
      </dgm:t>
    </dgm:pt>
    <dgm:pt modelId="{1E2C7A09-1BBA-42DE-9BB4-A94843138530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B78DC5F-0A7F-446A-A505-5B891AACDF92}" type="parTrans" cxnId="{913EF695-44F3-4ACB-A15A-EF9AE5AE0C37}">
      <dgm:prSet/>
      <dgm:spPr/>
      <dgm:t>
        <a:bodyPr/>
        <a:lstStyle/>
        <a:p>
          <a:endParaRPr lang="ru-RU"/>
        </a:p>
      </dgm:t>
    </dgm:pt>
    <dgm:pt modelId="{AE75DB87-2325-4906-9960-9E39B4541580}" type="sibTrans" cxnId="{913EF695-44F3-4ACB-A15A-EF9AE5AE0C37}">
      <dgm:prSet/>
      <dgm:spPr/>
      <dgm:t>
        <a:bodyPr/>
        <a:lstStyle/>
        <a:p>
          <a:endParaRPr lang="ru-RU"/>
        </a:p>
      </dgm:t>
    </dgm:pt>
    <dgm:pt modelId="{7785A0E8-E70D-4228-94B4-969371C7C721}" type="pres">
      <dgm:prSet presAssocID="{3771C008-A3D1-43B5-923C-B3831506BA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2FA646-DB97-4B71-AEAC-939342B6442F}" type="pres">
      <dgm:prSet presAssocID="{2995DB15-7AA5-45AF-A019-7BEF85C2F375}" presName="node" presStyleLbl="node1" presStyleIdx="0" presStyleCnt="4" custLinFactNeighborX="-46994" custLinFactNeighborY="-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AD682-E0A1-4F75-997A-1497EB43DE9B}" type="pres">
      <dgm:prSet presAssocID="{080E24AC-7BBE-4D2A-BCFB-21425097D4BE}" presName="sibTrans" presStyleCnt="0"/>
      <dgm:spPr/>
    </dgm:pt>
    <dgm:pt modelId="{DDFF0B52-5D7F-47A6-BC8F-0AB6FFC2AFE2}" type="pres">
      <dgm:prSet presAssocID="{4ADEF5B6-6FF8-4D37-87F5-A38EBE8D9F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C7091-2904-4B7E-A6A5-377AE3DF7E6A}" type="pres">
      <dgm:prSet presAssocID="{2A4B3593-6632-4684-A2B1-98230167079E}" presName="sibTrans" presStyleCnt="0"/>
      <dgm:spPr/>
    </dgm:pt>
    <dgm:pt modelId="{0FBDEC13-EF7E-4936-8359-54679AA07C61}" type="pres">
      <dgm:prSet presAssocID="{028FCA7C-8096-4469-9A07-7B089CA8F4D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881CA-0F67-4676-98E7-672EC5FE64DC}" type="pres">
      <dgm:prSet presAssocID="{5C65113C-41C8-457C-BCC5-570A1FDFB9C0}" presName="sibTrans" presStyleCnt="0"/>
      <dgm:spPr/>
    </dgm:pt>
    <dgm:pt modelId="{2C8A9C63-752F-41E6-B321-25D05A8A668A}" type="pres">
      <dgm:prSet presAssocID="{1E2C7A09-1BBA-42DE-9BB4-A9484313853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DE853D-632B-4A6A-AD5C-CED4D80B8D50}" type="presOf" srcId="{028FCA7C-8096-4469-9A07-7B089CA8F4D4}" destId="{0FBDEC13-EF7E-4936-8359-54679AA07C61}" srcOrd="0" destOrd="0" presId="urn:microsoft.com/office/officeart/2005/8/layout/default#1"/>
    <dgm:cxn modelId="{54809A57-9377-4BEF-94E1-7719BE0EF38A}" type="presOf" srcId="{1E2C7A09-1BBA-42DE-9BB4-A94843138530}" destId="{2C8A9C63-752F-41E6-B321-25D05A8A668A}" srcOrd="0" destOrd="0" presId="urn:microsoft.com/office/officeart/2005/8/layout/default#1"/>
    <dgm:cxn modelId="{E7B016D7-5075-4285-9A84-3B14C3903C59}" srcId="{3771C008-A3D1-43B5-923C-B3831506BAF2}" destId="{2995DB15-7AA5-45AF-A019-7BEF85C2F375}" srcOrd="0" destOrd="0" parTransId="{963DCF75-7B66-45C0-AADD-0C3EEC81EA47}" sibTransId="{080E24AC-7BBE-4D2A-BCFB-21425097D4BE}"/>
    <dgm:cxn modelId="{21C0F96C-2C4E-4ED3-A698-D7ECE36DB0E9}" srcId="{3771C008-A3D1-43B5-923C-B3831506BAF2}" destId="{4ADEF5B6-6FF8-4D37-87F5-A38EBE8D9F44}" srcOrd="1" destOrd="0" parTransId="{DBF3026D-1DC0-45C0-AC09-548063DFEA16}" sibTransId="{2A4B3593-6632-4684-A2B1-98230167079E}"/>
    <dgm:cxn modelId="{C6175C47-1AE0-46BF-9299-2EBC4DB00C79}" srcId="{3771C008-A3D1-43B5-923C-B3831506BAF2}" destId="{028FCA7C-8096-4469-9A07-7B089CA8F4D4}" srcOrd="2" destOrd="0" parTransId="{41CA0E69-096B-400D-968B-477209226ADD}" sibTransId="{5C65113C-41C8-457C-BCC5-570A1FDFB9C0}"/>
    <dgm:cxn modelId="{913EF695-44F3-4ACB-A15A-EF9AE5AE0C37}" srcId="{3771C008-A3D1-43B5-923C-B3831506BAF2}" destId="{1E2C7A09-1BBA-42DE-9BB4-A94843138530}" srcOrd="3" destOrd="0" parTransId="{1B78DC5F-0A7F-446A-A505-5B891AACDF92}" sibTransId="{AE75DB87-2325-4906-9960-9E39B4541580}"/>
    <dgm:cxn modelId="{996797CB-8361-48DC-AED9-46F801070D0E}" type="presOf" srcId="{4ADEF5B6-6FF8-4D37-87F5-A38EBE8D9F44}" destId="{DDFF0B52-5D7F-47A6-BC8F-0AB6FFC2AFE2}" srcOrd="0" destOrd="0" presId="urn:microsoft.com/office/officeart/2005/8/layout/default#1"/>
    <dgm:cxn modelId="{D5C418BB-1AE6-40D9-8C8D-DDCFF1B8AE56}" type="presOf" srcId="{3771C008-A3D1-43B5-923C-B3831506BAF2}" destId="{7785A0E8-E70D-4228-94B4-969371C7C721}" srcOrd="0" destOrd="0" presId="urn:microsoft.com/office/officeart/2005/8/layout/default#1"/>
    <dgm:cxn modelId="{A74B8E44-8F49-4B80-96F9-46396BAE81A0}" type="presOf" srcId="{2995DB15-7AA5-45AF-A019-7BEF85C2F375}" destId="{AF2FA646-DB97-4B71-AEAC-939342B6442F}" srcOrd="0" destOrd="0" presId="urn:microsoft.com/office/officeart/2005/8/layout/default#1"/>
    <dgm:cxn modelId="{D493D55A-918E-4B25-AB2F-B2FDC4A0A1D6}" type="presParOf" srcId="{7785A0E8-E70D-4228-94B4-969371C7C721}" destId="{AF2FA646-DB97-4B71-AEAC-939342B6442F}" srcOrd="0" destOrd="0" presId="urn:microsoft.com/office/officeart/2005/8/layout/default#1"/>
    <dgm:cxn modelId="{B03C1FF4-62FF-4FC7-9957-D7817151B282}" type="presParOf" srcId="{7785A0E8-E70D-4228-94B4-969371C7C721}" destId="{5D6AD682-E0A1-4F75-997A-1497EB43DE9B}" srcOrd="1" destOrd="0" presId="urn:microsoft.com/office/officeart/2005/8/layout/default#1"/>
    <dgm:cxn modelId="{101B9B93-15A2-43EC-8C47-54BD9D86AE1B}" type="presParOf" srcId="{7785A0E8-E70D-4228-94B4-969371C7C721}" destId="{DDFF0B52-5D7F-47A6-BC8F-0AB6FFC2AFE2}" srcOrd="2" destOrd="0" presId="urn:microsoft.com/office/officeart/2005/8/layout/default#1"/>
    <dgm:cxn modelId="{11B444A3-65FB-4540-97E4-FFD2EB5CC60B}" type="presParOf" srcId="{7785A0E8-E70D-4228-94B4-969371C7C721}" destId="{444C7091-2904-4B7E-A6A5-377AE3DF7E6A}" srcOrd="3" destOrd="0" presId="urn:microsoft.com/office/officeart/2005/8/layout/default#1"/>
    <dgm:cxn modelId="{4BA75D2F-9304-4A2F-AAF1-8C037BC0F8CB}" type="presParOf" srcId="{7785A0E8-E70D-4228-94B4-969371C7C721}" destId="{0FBDEC13-EF7E-4936-8359-54679AA07C61}" srcOrd="4" destOrd="0" presId="urn:microsoft.com/office/officeart/2005/8/layout/default#1"/>
    <dgm:cxn modelId="{95AACD1D-02D3-45E8-A204-BFE59A25C473}" type="presParOf" srcId="{7785A0E8-E70D-4228-94B4-969371C7C721}" destId="{BA7881CA-0F67-4676-98E7-672EC5FE64DC}" srcOrd="5" destOrd="0" presId="urn:microsoft.com/office/officeart/2005/8/layout/default#1"/>
    <dgm:cxn modelId="{1774F0DB-6055-4B82-A156-486506BA6478}" type="presParOf" srcId="{7785A0E8-E70D-4228-94B4-969371C7C721}" destId="{2C8A9C63-752F-41E6-B321-25D05A8A668A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FEFFD9-6AD4-470C-B909-962C80FD52CA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75CC30-8A37-4D2B-85BC-F481BEF66BC7}">
      <dgm:prSet phldrT="[Текст]" phldr="1"/>
      <dgm:spPr>
        <a:blipFill rotWithShape="0">
          <a:blip xmlns:r="http://schemas.openxmlformats.org/officeDocument/2006/relationships" r:embed="rId1">
            <a:lum contrast="20000"/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8839D0A-5C62-4C44-B5B3-7F736F8383D7}" type="parTrans" cxnId="{148B37D2-3043-495C-A781-40C82F9B6799}">
      <dgm:prSet/>
      <dgm:spPr/>
      <dgm:t>
        <a:bodyPr/>
        <a:lstStyle/>
        <a:p>
          <a:endParaRPr lang="ru-RU"/>
        </a:p>
      </dgm:t>
    </dgm:pt>
    <dgm:pt modelId="{30F074BB-67BC-4581-A2B5-11C7C7FB644A}" type="sibTrans" cxnId="{148B37D2-3043-495C-A781-40C82F9B6799}">
      <dgm:prSet/>
      <dgm:spPr/>
      <dgm:t>
        <a:bodyPr/>
        <a:lstStyle/>
        <a:p>
          <a:endParaRPr lang="ru-RU"/>
        </a:p>
      </dgm:t>
    </dgm:pt>
    <dgm:pt modelId="{6A4D150B-6973-4369-BAEC-4C397211DFA5}">
      <dgm:prSet phldrT="[Текст]" phldr="1"/>
      <dgm:spPr>
        <a:blipFill rotWithShape="0">
          <a:blip xmlns:r="http://schemas.openxmlformats.org/officeDocument/2006/relationships" r:embed="rId2">
            <a:lum contrast="20000"/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A7754E3E-029F-4F78-9AB2-379069983BED}" type="parTrans" cxnId="{3CC0D46A-9E00-4CC7-92E5-7D4EB9BED627}">
      <dgm:prSet/>
      <dgm:spPr/>
      <dgm:t>
        <a:bodyPr/>
        <a:lstStyle/>
        <a:p>
          <a:endParaRPr lang="ru-RU"/>
        </a:p>
      </dgm:t>
    </dgm:pt>
    <dgm:pt modelId="{1272AE7C-0780-4765-9DA5-BA83C151C47F}" type="sibTrans" cxnId="{3CC0D46A-9E00-4CC7-92E5-7D4EB9BED627}">
      <dgm:prSet/>
      <dgm:spPr/>
      <dgm:t>
        <a:bodyPr/>
        <a:lstStyle/>
        <a:p>
          <a:endParaRPr lang="ru-RU"/>
        </a:p>
      </dgm:t>
    </dgm:pt>
    <dgm:pt modelId="{358E5BDB-4C55-4EAC-A34C-0CFB445A9AAC}">
      <dgm:prSet phldrT="[Текст]" phldr="1"/>
      <dgm:spPr>
        <a:blipFill rotWithShape="0">
          <a:blip xmlns:r="http://schemas.openxmlformats.org/officeDocument/2006/relationships" r:embed="rId3">
            <a:lum contrast="20000"/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A201C86-D8E2-4E9C-8DE3-2C0AB7C1A8B8}" type="parTrans" cxnId="{1ACB17FE-98D7-4901-8362-D79C61F4C8DA}">
      <dgm:prSet/>
      <dgm:spPr/>
      <dgm:t>
        <a:bodyPr/>
        <a:lstStyle/>
        <a:p>
          <a:endParaRPr lang="ru-RU"/>
        </a:p>
      </dgm:t>
    </dgm:pt>
    <dgm:pt modelId="{29BC8C48-8009-4225-ACBA-7E2B476BD74A}" type="sibTrans" cxnId="{1ACB17FE-98D7-4901-8362-D79C61F4C8DA}">
      <dgm:prSet/>
      <dgm:spPr/>
      <dgm:t>
        <a:bodyPr/>
        <a:lstStyle/>
        <a:p>
          <a:endParaRPr lang="ru-RU"/>
        </a:p>
      </dgm:t>
    </dgm:pt>
    <dgm:pt modelId="{CBE3E841-8925-45F8-B890-1D38C8232F81}">
      <dgm:prSet phldrT="[Текст]" phldr="1"/>
      <dgm:spPr>
        <a:blipFill rotWithShape="0">
          <a:blip xmlns:r="http://schemas.openxmlformats.org/officeDocument/2006/relationships" r:embed="rId4">
            <a:lum contrast="20000"/>
          </a:blip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3A08A6A-BD59-4FB7-8738-2AD25B161F64}" type="parTrans" cxnId="{FCD50FC7-56EE-4DBC-8DCB-B0AD3EE1BA0B}">
      <dgm:prSet/>
      <dgm:spPr/>
      <dgm:t>
        <a:bodyPr/>
        <a:lstStyle/>
        <a:p>
          <a:endParaRPr lang="ru-RU"/>
        </a:p>
      </dgm:t>
    </dgm:pt>
    <dgm:pt modelId="{EF9414FB-AFEA-481D-982A-FFC90EF4625A}" type="sibTrans" cxnId="{FCD50FC7-56EE-4DBC-8DCB-B0AD3EE1BA0B}">
      <dgm:prSet/>
      <dgm:spPr/>
      <dgm:t>
        <a:bodyPr/>
        <a:lstStyle/>
        <a:p>
          <a:endParaRPr lang="ru-RU"/>
        </a:p>
      </dgm:t>
    </dgm:pt>
    <dgm:pt modelId="{822B2782-49E6-408C-8A33-F2C2A08A3D9C}" type="pres">
      <dgm:prSet presAssocID="{B8FEFFD9-6AD4-470C-B909-962C80FD52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50DFC5-CCA0-4ABE-91B7-7FEDCDB7E1E8}" type="pres">
      <dgm:prSet presAssocID="{8D75CC30-8A37-4D2B-85BC-F481BEF66B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23F37-07AA-40D3-A584-07935C3F7334}" type="pres">
      <dgm:prSet presAssocID="{30F074BB-67BC-4581-A2B5-11C7C7FB644A}" presName="sibTrans" presStyleCnt="0"/>
      <dgm:spPr/>
    </dgm:pt>
    <dgm:pt modelId="{2E04C379-F4E8-4C1E-9EF1-144400F04DA6}" type="pres">
      <dgm:prSet presAssocID="{6A4D150B-6973-4369-BAEC-4C397211DFA5}" presName="node" presStyleLbl="node1" presStyleIdx="1" presStyleCnt="4" custScaleX="89857" custScaleY="96095" custLinFactX="-7109" custLinFactY="17822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FA664-49AA-4707-9309-1FC89A05DC94}" type="pres">
      <dgm:prSet presAssocID="{1272AE7C-0780-4765-9DA5-BA83C151C47F}" presName="sibTrans" presStyleCnt="0"/>
      <dgm:spPr/>
    </dgm:pt>
    <dgm:pt modelId="{BA884B7A-3F95-49B6-83AE-E1CF070D1481}" type="pres">
      <dgm:prSet presAssocID="{358E5BDB-4C55-4EAC-A34C-0CFB445A9AAC}" presName="node" presStyleLbl="node1" presStyleIdx="2" presStyleCnt="4" custLinFactX="8647" custLinFactY="-17364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3909E-819D-468D-8A41-2217F2AD15D2}" type="pres">
      <dgm:prSet presAssocID="{29BC8C48-8009-4225-ACBA-7E2B476BD74A}" presName="sibTrans" presStyleCnt="0"/>
      <dgm:spPr/>
    </dgm:pt>
    <dgm:pt modelId="{0AC22247-B314-4BA1-BEE6-110D62143E42}" type="pres">
      <dgm:prSet presAssocID="{CBE3E841-8925-45F8-B890-1D38C8232F8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C0D46A-9E00-4CC7-92E5-7D4EB9BED627}" srcId="{B8FEFFD9-6AD4-470C-B909-962C80FD52CA}" destId="{6A4D150B-6973-4369-BAEC-4C397211DFA5}" srcOrd="1" destOrd="0" parTransId="{A7754E3E-029F-4F78-9AB2-379069983BED}" sibTransId="{1272AE7C-0780-4765-9DA5-BA83C151C47F}"/>
    <dgm:cxn modelId="{148B37D2-3043-495C-A781-40C82F9B6799}" srcId="{B8FEFFD9-6AD4-470C-B909-962C80FD52CA}" destId="{8D75CC30-8A37-4D2B-85BC-F481BEF66BC7}" srcOrd="0" destOrd="0" parTransId="{28839D0A-5C62-4C44-B5B3-7F736F8383D7}" sibTransId="{30F074BB-67BC-4581-A2B5-11C7C7FB644A}"/>
    <dgm:cxn modelId="{E82F664C-B380-4CF7-A3DE-CDCC073845C8}" type="presOf" srcId="{6A4D150B-6973-4369-BAEC-4C397211DFA5}" destId="{2E04C379-F4E8-4C1E-9EF1-144400F04DA6}" srcOrd="0" destOrd="0" presId="urn:microsoft.com/office/officeart/2005/8/layout/default#2"/>
    <dgm:cxn modelId="{81031B6D-738A-4798-82AC-0D96AECEE117}" type="presOf" srcId="{358E5BDB-4C55-4EAC-A34C-0CFB445A9AAC}" destId="{BA884B7A-3F95-49B6-83AE-E1CF070D1481}" srcOrd="0" destOrd="0" presId="urn:microsoft.com/office/officeart/2005/8/layout/default#2"/>
    <dgm:cxn modelId="{D72E1528-A231-4ABD-ABDB-9A8F22B45AE2}" type="presOf" srcId="{B8FEFFD9-6AD4-470C-B909-962C80FD52CA}" destId="{822B2782-49E6-408C-8A33-F2C2A08A3D9C}" srcOrd="0" destOrd="0" presId="urn:microsoft.com/office/officeart/2005/8/layout/default#2"/>
    <dgm:cxn modelId="{FCD50FC7-56EE-4DBC-8DCB-B0AD3EE1BA0B}" srcId="{B8FEFFD9-6AD4-470C-B909-962C80FD52CA}" destId="{CBE3E841-8925-45F8-B890-1D38C8232F81}" srcOrd="3" destOrd="0" parTransId="{33A08A6A-BD59-4FB7-8738-2AD25B161F64}" sibTransId="{EF9414FB-AFEA-481D-982A-FFC90EF4625A}"/>
    <dgm:cxn modelId="{51D91FEC-51C6-45A2-AFAB-09A993A5190C}" type="presOf" srcId="{8D75CC30-8A37-4D2B-85BC-F481BEF66BC7}" destId="{6250DFC5-CCA0-4ABE-91B7-7FEDCDB7E1E8}" srcOrd="0" destOrd="0" presId="urn:microsoft.com/office/officeart/2005/8/layout/default#2"/>
    <dgm:cxn modelId="{1ACB17FE-98D7-4901-8362-D79C61F4C8DA}" srcId="{B8FEFFD9-6AD4-470C-B909-962C80FD52CA}" destId="{358E5BDB-4C55-4EAC-A34C-0CFB445A9AAC}" srcOrd="2" destOrd="0" parTransId="{0A201C86-D8E2-4E9C-8DE3-2C0AB7C1A8B8}" sibTransId="{29BC8C48-8009-4225-ACBA-7E2B476BD74A}"/>
    <dgm:cxn modelId="{36A30987-4665-464D-89A8-823377108CA8}" type="presOf" srcId="{CBE3E841-8925-45F8-B890-1D38C8232F81}" destId="{0AC22247-B314-4BA1-BEE6-110D62143E42}" srcOrd="0" destOrd="0" presId="urn:microsoft.com/office/officeart/2005/8/layout/default#2"/>
    <dgm:cxn modelId="{4F31EB79-5CED-439A-B4F7-F23571A16AC4}" type="presParOf" srcId="{822B2782-49E6-408C-8A33-F2C2A08A3D9C}" destId="{6250DFC5-CCA0-4ABE-91B7-7FEDCDB7E1E8}" srcOrd="0" destOrd="0" presId="urn:microsoft.com/office/officeart/2005/8/layout/default#2"/>
    <dgm:cxn modelId="{E099498C-93EB-4E22-AF3D-8F2D15BDE554}" type="presParOf" srcId="{822B2782-49E6-408C-8A33-F2C2A08A3D9C}" destId="{9C523F37-07AA-40D3-A584-07935C3F7334}" srcOrd="1" destOrd="0" presId="urn:microsoft.com/office/officeart/2005/8/layout/default#2"/>
    <dgm:cxn modelId="{98AEBD10-7175-4F61-9781-C0A46CC0BA24}" type="presParOf" srcId="{822B2782-49E6-408C-8A33-F2C2A08A3D9C}" destId="{2E04C379-F4E8-4C1E-9EF1-144400F04DA6}" srcOrd="2" destOrd="0" presId="urn:microsoft.com/office/officeart/2005/8/layout/default#2"/>
    <dgm:cxn modelId="{08733867-05A4-4B28-B679-19011253045D}" type="presParOf" srcId="{822B2782-49E6-408C-8A33-F2C2A08A3D9C}" destId="{F3EFA664-49AA-4707-9309-1FC89A05DC94}" srcOrd="3" destOrd="0" presId="urn:microsoft.com/office/officeart/2005/8/layout/default#2"/>
    <dgm:cxn modelId="{B406FDBB-87E5-4A59-A5D1-E0B5F7B5A81C}" type="presParOf" srcId="{822B2782-49E6-408C-8A33-F2C2A08A3D9C}" destId="{BA884B7A-3F95-49B6-83AE-E1CF070D1481}" srcOrd="4" destOrd="0" presId="urn:microsoft.com/office/officeart/2005/8/layout/default#2"/>
    <dgm:cxn modelId="{F80316E5-B641-4A49-8505-2A9A8B17B725}" type="presParOf" srcId="{822B2782-49E6-408C-8A33-F2C2A08A3D9C}" destId="{DE63909E-819D-468D-8A41-2217F2AD15D2}" srcOrd="5" destOrd="0" presId="urn:microsoft.com/office/officeart/2005/8/layout/default#2"/>
    <dgm:cxn modelId="{72588576-8B7B-46B9-9A50-28393B884CF6}" type="presParOf" srcId="{822B2782-49E6-408C-8A33-F2C2A08A3D9C}" destId="{0AC22247-B314-4BA1-BEE6-110D62143E42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C600C4-9E77-41DF-916B-E3B8E4E0D44F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012096-0F5D-4116-A941-DDE1E70BCB22}">
      <dgm:prSet phldrT="[Текст]"/>
      <dgm:spPr/>
      <dgm:t>
        <a:bodyPr/>
        <a:lstStyle/>
        <a:p>
          <a:endParaRPr lang="ru-RU" dirty="0"/>
        </a:p>
      </dgm:t>
    </dgm:pt>
    <dgm:pt modelId="{15C8A8B2-8E4F-425C-834C-0FF9E60637E4}" type="parTrans" cxnId="{BA24536A-52A8-42EF-90AF-540C4E0EC508}">
      <dgm:prSet/>
      <dgm:spPr/>
      <dgm:t>
        <a:bodyPr/>
        <a:lstStyle/>
        <a:p>
          <a:endParaRPr lang="ru-RU"/>
        </a:p>
      </dgm:t>
    </dgm:pt>
    <dgm:pt modelId="{125200C7-51A3-4F5E-8BF7-8F63E411E8A7}" type="sibTrans" cxnId="{BA24536A-52A8-42EF-90AF-540C4E0EC508}">
      <dgm:prSet/>
      <dgm:spPr/>
      <dgm:t>
        <a:bodyPr/>
        <a:lstStyle/>
        <a:p>
          <a:endParaRPr lang="ru-RU"/>
        </a:p>
      </dgm:t>
    </dgm:pt>
    <dgm:pt modelId="{66AFB677-6D37-4498-9766-61B47E507A3A}">
      <dgm:prSet phldrT="[Текст]"/>
      <dgm:spPr/>
      <dgm:t>
        <a:bodyPr/>
        <a:lstStyle/>
        <a:p>
          <a:endParaRPr lang="ru-RU" dirty="0"/>
        </a:p>
      </dgm:t>
    </dgm:pt>
    <dgm:pt modelId="{7DD06A04-1A7F-428C-93C1-81CBFDDFC187}" type="parTrans" cxnId="{EAE75E4A-E7CF-4EC9-933F-0385C2C8BE5A}">
      <dgm:prSet/>
      <dgm:spPr/>
      <dgm:t>
        <a:bodyPr/>
        <a:lstStyle/>
        <a:p>
          <a:endParaRPr lang="ru-RU"/>
        </a:p>
      </dgm:t>
    </dgm:pt>
    <dgm:pt modelId="{1B09FDD5-1EB9-4A7A-8780-62F20A0E5E2F}" type="sibTrans" cxnId="{EAE75E4A-E7CF-4EC9-933F-0385C2C8BE5A}">
      <dgm:prSet/>
      <dgm:spPr/>
      <dgm:t>
        <a:bodyPr/>
        <a:lstStyle/>
        <a:p>
          <a:endParaRPr lang="ru-RU"/>
        </a:p>
      </dgm:t>
    </dgm:pt>
    <dgm:pt modelId="{4F6E4B99-CBC1-4018-B91B-D4303C9822FE}">
      <dgm:prSet phldrT="[Текст]"/>
      <dgm:spPr/>
      <dgm:t>
        <a:bodyPr/>
        <a:lstStyle/>
        <a:p>
          <a:endParaRPr lang="ru-RU" dirty="0"/>
        </a:p>
      </dgm:t>
    </dgm:pt>
    <dgm:pt modelId="{918A5657-7B25-445E-A968-CB8F9CA1EE2B}" type="parTrans" cxnId="{8308715C-6C4F-45D1-BD73-FE080FE7C52B}">
      <dgm:prSet/>
      <dgm:spPr/>
      <dgm:t>
        <a:bodyPr/>
        <a:lstStyle/>
        <a:p>
          <a:endParaRPr lang="ru-RU"/>
        </a:p>
      </dgm:t>
    </dgm:pt>
    <dgm:pt modelId="{975AFA69-C242-496C-BC90-A9772C2D13E3}" type="sibTrans" cxnId="{8308715C-6C4F-45D1-BD73-FE080FE7C52B}">
      <dgm:prSet/>
      <dgm:spPr/>
      <dgm:t>
        <a:bodyPr/>
        <a:lstStyle/>
        <a:p>
          <a:endParaRPr lang="ru-RU"/>
        </a:p>
      </dgm:t>
    </dgm:pt>
    <dgm:pt modelId="{A72972D8-52BD-41B4-A019-44166B94D635}">
      <dgm:prSet phldrT="[Текст]"/>
      <dgm:spPr/>
      <dgm:t>
        <a:bodyPr/>
        <a:lstStyle/>
        <a:p>
          <a:endParaRPr lang="ru-RU" dirty="0"/>
        </a:p>
      </dgm:t>
    </dgm:pt>
    <dgm:pt modelId="{7CB9B052-A783-4E03-AB17-3FDCE1A6CB7E}" type="sibTrans" cxnId="{7761EEA4-4174-4E07-8850-FBADE4CE5ACF}">
      <dgm:prSet/>
      <dgm:spPr/>
      <dgm:t>
        <a:bodyPr/>
        <a:lstStyle/>
        <a:p>
          <a:endParaRPr lang="ru-RU"/>
        </a:p>
      </dgm:t>
    </dgm:pt>
    <dgm:pt modelId="{91723A45-B42B-43CB-844D-31B1A337EE85}" type="parTrans" cxnId="{7761EEA4-4174-4E07-8850-FBADE4CE5ACF}">
      <dgm:prSet/>
      <dgm:spPr/>
      <dgm:t>
        <a:bodyPr/>
        <a:lstStyle/>
        <a:p>
          <a:endParaRPr lang="ru-RU"/>
        </a:p>
      </dgm:t>
    </dgm:pt>
    <dgm:pt modelId="{55B234DC-8E39-4714-8482-B9B140FB86C9}" type="pres">
      <dgm:prSet presAssocID="{E7C600C4-9E77-41DF-916B-E3B8E4E0D4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013536-BF2F-4603-B4D3-F115C35C6B69}" type="pres">
      <dgm:prSet presAssocID="{7E012096-0F5D-4116-A941-DDE1E70BCB22}" presName="compNode" presStyleCnt="0"/>
      <dgm:spPr/>
    </dgm:pt>
    <dgm:pt modelId="{604D8021-6A86-405D-9856-D9B4D619DA51}" type="pres">
      <dgm:prSet presAssocID="{7E012096-0F5D-4116-A941-DDE1E70BCB22}" presName="pictRect" presStyleLbl="node1" presStyleIdx="0" presStyleCnt="4" custScaleX="80210" custScaleY="142524" custLinFactNeighborX="-3925" custLinFactNeighborY="-18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8288E04-BEA1-4819-BBFA-8BE3E90FD959}" type="pres">
      <dgm:prSet presAssocID="{7E012096-0F5D-4116-A941-DDE1E70BCB22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C2239-8A17-4EAA-A742-FCF8F35DD320}" type="pres">
      <dgm:prSet presAssocID="{125200C7-51A3-4F5E-8BF7-8F63E411E8A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43F16DE-B0C9-49A5-9D08-3D5D7F2FAD75}" type="pres">
      <dgm:prSet presAssocID="{66AFB677-6D37-4498-9766-61B47E507A3A}" presName="compNode" presStyleCnt="0"/>
      <dgm:spPr/>
    </dgm:pt>
    <dgm:pt modelId="{56B4D1F2-B943-49D3-B98B-668CB36E8F02}" type="pres">
      <dgm:prSet presAssocID="{66AFB677-6D37-4498-9766-61B47E507A3A}" presName="pictRect" presStyleLbl="node1" presStyleIdx="1" presStyleCnt="4" custScaleX="80640" custScaleY="14710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45D3FAC-A152-4C57-876A-12F445B9888B}" type="pres">
      <dgm:prSet presAssocID="{66AFB677-6D37-4498-9766-61B47E507A3A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D9F78-764A-493F-9E63-6AEF18567F27}" type="pres">
      <dgm:prSet presAssocID="{1B09FDD5-1EB9-4A7A-8780-62F20A0E5E2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25B118-4C7D-4C7F-B341-D1E3F68047F5}" type="pres">
      <dgm:prSet presAssocID="{4F6E4B99-CBC1-4018-B91B-D4303C9822FE}" presName="compNode" presStyleCnt="0"/>
      <dgm:spPr/>
    </dgm:pt>
    <dgm:pt modelId="{6E2233E6-9758-417C-A33F-8EAE36EDC34C}" type="pres">
      <dgm:prSet presAssocID="{4F6E4B99-CBC1-4018-B91B-D4303C9822FE}" presName="pictRect" presStyleLbl="node1" presStyleIdx="2" presStyleCnt="4" custScaleX="87016" custScaleY="14118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4AEB95B-43DE-488A-9701-B86D9225BEA5}" type="pres">
      <dgm:prSet presAssocID="{4F6E4B99-CBC1-4018-B91B-D4303C9822FE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09B67-872B-4551-80F9-2BBAD067CF1D}" type="pres">
      <dgm:prSet presAssocID="{975AFA69-C242-496C-BC90-A9772C2D13E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094E603-A410-47F4-9C31-4142C87C1626}" type="pres">
      <dgm:prSet presAssocID="{A72972D8-52BD-41B4-A019-44166B94D635}" presName="compNode" presStyleCnt="0"/>
      <dgm:spPr/>
    </dgm:pt>
    <dgm:pt modelId="{DDAA5B06-60DF-4A0F-8391-EC8D6209C45C}" type="pres">
      <dgm:prSet presAssocID="{A72972D8-52BD-41B4-A019-44166B94D635}" presName="pictRect" presStyleLbl="node1" presStyleIdx="3" presStyleCnt="4" custScaleX="77745" custScaleY="146374" custLinFactX="-13945" custLinFactNeighborX="-100000" custLinFactNeighborY="-1005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215D068-31D3-436A-8BBB-82D061E99CF5}" type="pres">
      <dgm:prSet presAssocID="{A72972D8-52BD-41B4-A019-44166B94D635}" presName="textRect" presStyleLbl="revTx" presStyleIdx="3" presStyleCnt="4" custFlipHor="0" custScaleX="84300" custScaleY="76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E8BFD3-DA77-4512-87A6-3C47CF1433F4}" type="presOf" srcId="{66AFB677-6D37-4498-9766-61B47E507A3A}" destId="{445D3FAC-A152-4C57-876A-12F445B9888B}" srcOrd="0" destOrd="0" presId="urn:microsoft.com/office/officeart/2005/8/layout/pList1#1"/>
    <dgm:cxn modelId="{02D9D7BD-F176-4697-B658-F4E4678C02AD}" type="presOf" srcId="{975AFA69-C242-496C-BC90-A9772C2D13E3}" destId="{F9509B67-872B-4551-80F9-2BBAD067CF1D}" srcOrd="0" destOrd="0" presId="urn:microsoft.com/office/officeart/2005/8/layout/pList1#1"/>
    <dgm:cxn modelId="{D4FE29A9-5C67-48EE-BABC-6B672CDC4E6A}" type="presOf" srcId="{4F6E4B99-CBC1-4018-B91B-D4303C9822FE}" destId="{B4AEB95B-43DE-488A-9701-B86D9225BEA5}" srcOrd="0" destOrd="0" presId="urn:microsoft.com/office/officeart/2005/8/layout/pList1#1"/>
    <dgm:cxn modelId="{574C26B2-90C6-4106-BB70-FB52E848F0B3}" type="presOf" srcId="{E7C600C4-9E77-41DF-916B-E3B8E4E0D44F}" destId="{55B234DC-8E39-4714-8482-B9B140FB86C9}" srcOrd="0" destOrd="0" presId="urn:microsoft.com/office/officeart/2005/8/layout/pList1#1"/>
    <dgm:cxn modelId="{8308715C-6C4F-45D1-BD73-FE080FE7C52B}" srcId="{E7C600C4-9E77-41DF-916B-E3B8E4E0D44F}" destId="{4F6E4B99-CBC1-4018-B91B-D4303C9822FE}" srcOrd="2" destOrd="0" parTransId="{918A5657-7B25-445E-A968-CB8F9CA1EE2B}" sibTransId="{975AFA69-C242-496C-BC90-A9772C2D13E3}"/>
    <dgm:cxn modelId="{EAE75E4A-E7CF-4EC9-933F-0385C2C8BE5A}" srcId="{E7C600C4-9E77-41DF-916B-E3B8E4E0D44F}" destId="{66AFB677-6D37-4498-9766-61B47E507A3A}" srcOrd="1" destOrd="0" parTransId="{7DD06A04-1A7F-428C-93C1-81CBFDDFC187}" sibTransId="{1B09FDD5-1EB9-4A7A-8780-62F20A0E5E2F}"/>
    <dgm:cxn modelId="{BA24536A-52A8-42EF-90AF-540C4E0EC508}" srcId="{E7C600C4-9E77-41DF-916B-E3B8E4E0D44F}" destId="{7E012096-0F5D-4116-A941-DDE1E70BCB22}" srcOrd="0" destOrd="0" parTransId="{15C8A8B2-8E4F-425C-834C-0FF9E60637E4}" sibTransId="{125200C7-51A3-4F5E-8BF7-8F63E411E8A7}"/>
    <dgm:cxn modelId="{0149CEEB-EBFD-48E6-AEDE-36193DB0664F}" type="presOf" srcId="{7E012096-0F5D-4116-A941-DDE1E70BCB22}" destId="{18288E04-BEA1-4819-BBFA-8BE3E90FD959}" srcOrd="0" destOrd="0" presId="urn:microsoft.com/office/officeart/2005/8/layout/pList1#1"/>
    <dgm:cxn modelId="{84AF0459-C733-4EA8-8165-DEF081617998}" type="presOf" srcId="{125200C7-51A3-4F5E-8BF7-8F63E411E8A7}" destId="{E49C2239-8A17-4EAA-A742-FCF8F35DD320}" srcOrd="0" destOrd="0" presId="urn:microsoft.com/office/officeart/2005/8/layout/pList1#1"/>
    <dgm:cxn modelId="{7761EEA4-4174-4E07-8850-FBADE4CE5ACF}" srcId="{E7C600C4-9E77-41DF-916B-E3B8E4E0D44F}" destId="{A72972D8-52BD-41B4-A019-44166B94D635}" srcOrd="3" destOrd="0" parTransId="{91723A45-B42B-43CB-844D-31B1A337EE85}" sibTransId="{7CB9B052-A783-4E03-AB17-3FDCE1A6CB7E}"/>
    <dgm:cxn modelId="{76239717-DB5A-412B-9167-F2C293C1900C}" type="presOf" srcId="{1B09FDD5-1EB9-4A7A-8780-62F20A0E5E2F}" destId="{502D9F78-764A-493F-9E63-6AEF18567F27}" srcOrd="0" destOrd="0" presId="urn:microsoft.com/office/officeart/2005/8/layout/pList1#1"/>
    <dgm:cxn modelId="{27CA978E-3915-4794-BC8C-020F85FA21E0}" type="presOf" srcId="{A72972D8-52BD-41B4-A019-44166B94D635}" destId="{7215D068-31D3-436A-8BBB-82D061E99CF5}" srcOrd="0" destOrd="0" presId="urn:microsoft.com/office/officeart/2005/8/layout/pList1#1"/>
    <dgm:cxn modelId="{96BF244B-9BA6-4091-90EF-9EEC4C4B19C4}" type="presParOf" srcId="{55B234DC-8E39-4714-8482-B9B140FB86C9}" destId="{DB013536-BF2F-4603-B4D3-F115C35C6B69}" srcOrd="0" destOrd="0" presId="urn:microsoft.com/office/officeart/2005/8/layout/pList1#1"/>
    <dgm:cxn modelId="{B9804D67-43F4-4816-B007-9264776D9BBE}" type="presParOf" srcId="{DB013536-BF2F-4603-B4D3-F115C35C6B69}" destId="{604D8021-6A86-405D-9856-D9B4D619DA51}" srcOrd="0" destOrd="0" presId="urn:microsoft.com/office/officeart/2005/8/layout/pList1#1"/>
    <dgm:cxn modelId="{6C3C7BC2-25FA-42D7-BE35-DF0F9C9C9F31}" type="presParOf" srcId="{DB013536-BF2F-4603-B4D3-F115C35C6B69}" destId="{18288E04-BEA1-4819-BBFA-8BE3E90FD959}" srcOrd="1" destOrd="0" presId="urn:microsoft.com/office/officeart/2005/8/layout/pList1#1"/>
    <dgm:cxn modelId="{CAA666DD-BCDA-4CB4-AB6B-77DF66D4F898}" type="presParOf" srcId="{55B234DC-8E39-4714-8482-B9B140FB86C9}" destId="{E49C2239-8A17-4EAA-A742-FCF8F35DD320}" srcOrd="1" destOrd="0" presId="urn:microsoft.com/office/officeart/2005/8/layout/pList1#1"/>
    <dgm:cxn modelId="{603605BC-317E-4C14-9515-6F03F2BDF9BD}" type="presParOf" srcId="{55B234DC-8E39-4714-8482-B9B140FB86C9}" destId="{743F16DE-B0C9-49A5-9D08-3D5D7F2FAD75}" srcOrd="2" destOrd="0" presId="urn:microsoft.com/office/officeart/2005/8/layout/pList1#1"/>
    <dgm:cxn modelId="{D8E32084-AF39-4DD0-A267-A1463E5E6A51}" type="presParOf" srcId="{743F16DE-B0C9-49A5-9D08-3D5D7F2FAD75}" destId="{56B4D1F2-B943-49D3-B98B-668CB36E8F02}" srcOrd="0" destOrd="0" presId="urn:microsoft.com/office/officeart/2005/8/layout/pList1#1"/>
    <dgm:cxn modelId="{E4C9E570-1A8E-48B0-8B71-19ECE16666E7}" type="presParOf" srcId="{743F16DE-B0C9-49A5-9D08-3D5D7F2FAD75}" destId="{445D3FAC-A152-4C57-876A-12F445B9888B}" srcOrd="1" destOrd="0" presId="urn:microsoft.com/office/officeart/2005/8/layout/pList1#1"/>
    <dgm:cxn modelId="{3671E863-9FD6-4A25-BDA5-1138B8F90339}" type="presParOf" srcId="{55B234DC-8E39-4714-8482-B9B140FB86C9}" destId="{502D9F78-764A-493F-9E63-6AEF18567F27}" srcOrd="3" destOrd="0" presId="urn:microsoft.com/office/officeart/2005/8/layout/pList1#1"/>
    <dgm:cxn modelId="{EE4A7881-D6A9-4F92-9060-A9CC91F9DE2D}" type="presParOf" srcId="{55B234DC-8E39-4714-8482-B9B140FB86C9}" destId="{E225B118-4C7D-4C7F-B341-D1E3F68047F5}" srcOrd="4" destOrd="0" presId="urn:microsoft.com/office/officeart/2005/8/layout/pList1#1"/>
    <dgm:cxn modelId="{EF648E6C-ED49-4CC1-AFB8-B8D73C9A2B9F}" type="presParOf" srcId="{E225B118-4C7D-4C7F-B341-D1E3F68047F5}" destId="{6E2233E6-9758-417C-A33F-8EAE36EDC34C}" srcOrd="0" destOrd="0" presId="urn:microsoft.com/office/officeart/2005/8/layout/pList1#1"/>
    <dgm:cxn modelId="{53A90698-BDBB-485F-B0B0-60B602FC21AD}" type="presParOf" srcId="{E225B118-4C7D-4C7F-B341-D1E3F68047F5}" destId="{B4AEB95B-43DE-488A-9701-B86D9225BEA5}" srcOrd="1" destOrd="0" presId="urn:microsoft.com/office/officeart/2005/8/layout/pList1#1"/>
    <dgm:cxn modelId="{5D1A10CB-6BB3-411A-B863-85D3BC51467A}" type="presParOf" srcId="{55B234DC-8E39-4714-8482-B9B140FB86C9}" destId="{F9509B67-872B-4551-80F9-2BBAD067CF1D}" srcOrd="5" destOrd="0" presId="urn:microsoft.com/office/officeart/2005/8/layout/pList1#1"/>
    <dgm:cxn modelId="{28511B8B-38C5-4EDA-A882-3BDD62FA61AA}" type="presParOf" srcId="{55B234DC-8E39-4714-8482-B9B140FB86C9}" destId="{3094E603-A410-47F4-9C31-4142C87C1626}" srcOrd="6" destOrd="0" presId="urn:microsoft.com/office/officeart/2005/8/layout/pList1#1"/>
    <dgm:cxn modelId="{9E95C3EE-626D-4696-9BD6-B2F73C39AB82}" type="presParOf" srcId="{3094E603-A410-47F4-9C31-4142C87C1626}" destId="{DDAA5B06-60DF-4A0F-8391-EC8D6209C45C}" srcOrd="0" destOrd="0" presId="urn:microsoft.com/office/officeart/2005/8/layout/pList1#1"/>
    <dgm:cxn modelId="{26B8117C-4712-45D3-8070-D2D57952B3E4}" type="presParOf" srcId="{3094E603-A410-47F4-9C31-4142C87C1626}" destId="{7215D068-31D3-436A-8BBB-82D061E99CF5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3BD10F-D4B3-4E72-9E88-BCCFD640A2F5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C963C1-720D-4144-8D1E-1A2A2BAA1DE8}">
      <dgm:prSet phldrT="[Текст]" phldr="1"/>
      <dgm:spPr/>
      <dgm:t>
        <a:bodyPr/>
        <a:lstStyle/>
        <a:p>
          <a:endParaRPr lang="ru-RU"/>
        </a:p>
      </dgm:t>
    </dgm:pt>
    <dgm:pt modelId="{E2548AB4-A45A-4B94-8709-AC741BC0CAF5}" type="parTrans" cxnId="{B4255872-C134-49DF-BE9D-2D8F58EF5A19}">
      <dgm:prSet/>
      <dgm:spPr/>
      <dgm:t>
        <a:bodyPr/>
        <a:lstStyle/>
        <a:p>
          <a:endParaRPr lang="ru-RU"/>
        </a:p>
      </dgm:t>
    </dgm:pt>
    <dgm:pt modelId="{A9429C9C-64B1-4302-96AE-EE2545869C13}" type="sibTrans" cxnId="{B4255872-C134-49DF-BE9D-2D8F58EF5A19}">
      <dgm:prSet/>
      <dgm:spPr/>
      <dgm:t>
        <a:bodyPr/>
        <a:lstStyle/>
        <a:p>
          <a:endParaRPr lang="ru-RU"/>
        </a:p>
      </dgm:t>
    </dgm:pt>
    <dgm:pt modelId="{3E0D7BD8-3D79-4E9D-AB6B-45E0F1FD92C8}">
      <dgm:prSet phldrT="[Текст]" phldr="1"/>
      <dgm:spPr/>
      <dgm:t>
        <a:bodyPr/>
        <a:lstStyle/>
        <a:p>
          <a:endParaRPr lang="ru-RU" dirty="0"/>
        </a:p>
      </dgm:t>
    </dgm:pt>
    <dgm:pt modelId="{DB2AD0DD-8A3F-4F43-96B1-CE72F6BE7C7A}" type="parTrans" cxnId="{47E8A7E1-1371-4804-9148-348FE99334DC}">
      <dgm:prSet/>
      <dgm:spPr/>
      <dgm:t>
        <a:bodyPr/>
        <a:lstStyle/>
        <a:p>
          <a:endParaRPr lang="ru-RU"/>
        </a:p>
      </dgm:t>
    </dgm:pt>
    <dgm:pt modelId="{11385F51-EAFF-4329-842D-55D1409FB903}" type="sibTrans" cxnId="{47E8A7E1-1371-4804-9148-348FE99334DC}">
      <dgm:prSet/>
      <dgm:spPr/>
      <dgm:t>
        <a:bodyPr/>
        <a:lstStyle/>
        <a:p>
          <a:endParaRPr lang="ru-RU"/>
        </a:p>
      </dgm:t>
    </dgm:pt>
    <dgm:pt modelId="{E6A930D8-013A-4530-86F8-F36F55E4BF4A}">
      <dgm:prSet phldrT="[Текст]" phldr="1"/>
      <dgm:spPr/>
      <dgm:t>
        <a:bodyPr/>
        <a:lstStyle/>
        <a:p>
          <a:endParaRPr lang="ru-RU" dirty="0"/>
        </a:p>
      </dgm:t>
    </dgm:pt>
    <dgm:pt modelId="{5925A8EA-2E3C-4F53-9E59-03ABE0CF827B}" type="parTrans" cxnId="{82FE18B4-C4F1-4413-930E-C4AC4E608362}">
      <dgm:prSet/>
      <dgm:spPr/>
      <dgm:t>
        <a:bodyPr/>
        <a:lstStyle/>
        <a:p>
          <a:endParaRPr lang="ru-RU"/>
        </a:p>
      </dgm:t>
    </dgm:pt>
    <dgm:pt modelId="{CB1C91C7-EC46-47C6-87E3-9FE7B05D17B9}" type="sibTrans" cxnId="{82FE18B4-C4F1-4413-930E-C4AC4E608362}">
      <dgm:prSet/>
      <dgm:spPr/>
      <dgm:t>
        <a:bodyPr/>
        <a:lstStyle/>
        <a:p>
          <a:endParaRPr lang="ru-RU"/>
        </a:p>
      </dgm:t>
    </dgm:pt>
    <dgm:pt modelId="{5A521645-FBB8-4BEB-9056-7E789C4329C5}">
      <dgm:prSet phldrT="[Текст]" phldr="1"/>
      <dgm:spPr/>
      <dgm:t>
        <a:bodyPr/>
        <a:lstStyle/>
        <a:p>
          <a:endParaRPr lang="ru-RU"/>
        </a:p>
      </dgm:t>
    </dgm:pt>
    <dgm:pt modelId="{F76E3200-4394-4C98-A9BC-D1323456CB25}" type="parTrans" cxnId="{8C4832A6-1867-44C6-A1BC-86BB096BD817}">
      <dgm:prSet/>
      <dgm:spPr/>
      <dgm:t>
        <a:bodyPr/>
        <a:lstStyle/>
        <a:p>
          <a:endParaRPr lang="ru-RU"/>
        </a:p>
      </dgm:t>
    </dgm:pt>
    <dgm:pt modelId="{B4C9FB77-99EC-471C-879B-B3011AFE0C6D}" type="sibTrans" cxnId="{8C4832A6-1867-44C6-A1BC-86BB096BD817}">
      <dgm:prSet/>
      <dgm:spPr/>
      <dgm:t>
        <a:bodyPr/>
        <a:lstStyle/>
        <a:p>
          <a:endParaRPr lang="ru-RU"/>
        </a:p>
      </dgm:t>
    </dgm:pt>
    <dgm:pt modelId="{B8B0CEC5-0F7A-4428-A45C-33535147C9A0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55DE47E-84A0-4CF1-8CD4-E3D6092F863F}" type="parTrans" cxnId="{721AB082-BB04-47D5-9FF8-F641E90E384A}">
      <dgm:prSet/>
      <dgm:spPr/>
      <dgm:t>
        <a:bodyPr/>
        <a:lstStyle/>
        <a:p>
          <a:endParaRPr lang="ru-RU"/>
        </a:p>
      </dgm:t>
    </dgm:pt>
    <dgm:pt modelId="{FCA2C9D4-DB4F-4EFC-892D-F9DEFDA95AEE}" type="sibTrans" cxnId="{721AB082-BB04-47D5-9FF8-F641E90E384A}">
      <dgm:prSet/>
      <dgm:spPr/>
      <dgm:t>
        <a:bodyPr/>
        <a:lstStyle/>
        <a:p>
          <a:endParaRPr lang="ru-RU"/>
        </a:p>
      </dgm:t>
    </dgm:pt>
    <dgm:pt modelId="{332B63CE-B525-45A7-A1EB-4AEF15D5319E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EEBE6A5-A912-4510-B80D-089D45B5CCC7}" type="parTrans" cxnId="{8B80BD6F-3AC2-4AD1-A7C9-285938E1A027}">
      <dgm:prSet/>
      <dgm:spPr/>
      <dgm:t>
        <a:bodyPr/>
        <a:lstStyle/>
        <a:p>
          <a:endParaRPr lang="ru-RU"/>
        </a:p>
      </dgm:t>
    </dgm:pt>
    <dgm:pt modelId="{74F372AF-D903-460D-BE4C-6D5D58BD1B0A}" type="sibTrans" cxnId="{8B80BD6F-3AC2-4AD1-A7C9-285938E1A027}">
      <dgm:prSet/>
      <dgm:spPr/>
      <dgm:t>
        <a:bodyPr/>
        <a:lstStyle/>
        <a:p>
          <a:endParaRPr lang="ru-RU"/>
        </a:p>
      </dgm:t>
    </dgm:pt>
    <dgm:pt modelId="{3E8C3B69-47BB-4779-BB96-4A14FFA9BC4F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DE1706D-9EA4-4452-97FF-A18EDFBAC81F}" type="parTrans" cxnId="{CA2CA4FD-47FD-4D52-8FF9-E37D540CA9BC}">
      <dgm:prSet/>
      <dgm:spPr/>
      <dgm:t>
        <a:bodyPr/>
        <a:lstStyle/>
        <a:p>
          <a:endParaRPr lang="ru-RU"/>
        </a:p>
      </dgm:t>
    </dgm:pt>
    <dgm:pt modelId="{BB74B521-8F7A-4C85-A287-8A6B87240913}" type="sibTrans" cxnId="{CA2CA4FD-47FD-4D52-8FF9-E37D540CA9BC}">
      <dgm:prSet/>
      <dgm:spPr/>
      <dgm:t>
        <a:bodyPr/>
        <a:lstStyle/>
        <a:p>
          <a:endParaRPr lang="ru-RU"/>
        </a:p>
      </dgm:t>
    </dgm:pt>
    <dgm:pt modelId="{35D0E0A5-0F15-40BC-9A6E-A79AE79D1C0A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8E44CB2-9A0A-4A37-9DAD-9AF96D24B808}" type="parTrans" cxnId="{CF0E980B-6D44-4F06-8933-7DF4E17016B1}">
      <dgm:prSet/>
      <dgm:spPr/>
      <dgm:t>
        <a:bodyPr/>
        <a:lstStyle/>
        <a:p>
          <a:endParaRPr lang="ru-RU"/>
        </a:p>
      </dgm:t>
    </dgm:pt>
    <dgm:pt modelId="{536D5C01-08E2-4C86-B402-F01AF30A8C27}" type="sibTrans" cxnId="{CF0E980B-6D44-4F06-8933-7DF4E17016B1}">
      <dgm:prSet/>
      <dgm:spPr/>
      <dgm:t>
        <a:bodyPr/>
        <a:lstStyle/>
        <a:p>
          <a:endParaRPr lang="ru-RU"/>
        </a:p>
      </dgm:t>
    </dgm:pt>
    <dgm:pt modelId="{13819A16-1FEA-4ED5-8AA9-5E6AFEAEAA1E}">
      <dgm:prSet phldrT="[Текст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E83E4D2-20BE-4B40-8C90-E42235FF60DB}" type="parTrans" cxnId="{CDFA1A47-ABF9-4CBB-99B1-9F15184438E8}">
      <dgm:prSet/>
      <dgm:spPr/>
      <dgm:t>
        <a:bodyPr/>
        <a:lstStyle/>
        <a:p>
          <a:endParaRPr lang="ru-RU"/>
        </a:p>
      </dgm:t>
    </dgm:pt>
    <dgm:pt modelId="{514568F8-FC71-48ED-8C24-23E71E0704CA}" type="sibTrans" cxnId="{CDFA1A47-ABF9-4CBB-99B1-9F15184438E8}">
      <dgm:prSet/>
      <dgm:spPr/>
      <dgm:t>
        <a:bodyPr/>
        <a:lstStyle/>
        <a:p>
          <a:endParaRPr lang="ru-RU"/>
        </a:p>
      </dgm:t>
    </dgm:pt>
    <dgm:pt modelId="{FE669B27-622D-4BDE-870D-20A5C1CCF78A}" type="pres">
      <dgm:prSet presAssocID="{3A3BD10F-D4B3-4E72-9E88-BCCFD640A2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8AED1A-E4A6-4867-9402-4A5639BAB97D}" type="pres">
      <dgm:prSet presAssocID="{B9C963C1-720D-4144-8D1E-1A2A2BAA1DE8}" presName="compNode" presStyleCnt="0"/>
      <dgm:spPr/>
    </dgm:pt>
    <dgm:pt modelId="{9AF33627-56E2-4933-896A-641E42A47A23}" type="pres">
      <dgm:prSet presAssocID="{B9C963C1-720D-4144-8D1E-1A2A2BAA1DE8}" presName="pictRect" presStyleLbl="node1" presStyleIdx="0" presStyleCnt="9" custLinFactNeighborX="28193" custLinFactNeighborY="-3422"/>
      <dgm:spPr/>
    </dgm:pt>
    <dgm:pt modelId="{EE5840CE-1BF1-465C-8E5A-FDDF47DA6E50}" type="pres">
      <dgm:prSet presAssocID="{B9C963C1-720D-4144-8D1E-1A2A2BAA1DE8}" presName="textRect" presStyleLbl="revTx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4A372-9DFE-4C70-AA1E-1E9F6B6D680F}" type="pres">
      <dgm:prSet presAssocID="{A9429C9C-64B1-4302-96AE-EE2545869C1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A8E8019-1BC0-4757-AD99-253D1D12A9C9}" type="pres">
      <dgm:prSet presAssocID="{3E0D7BD8-3D79-4E9D-AB6B-45E0F1FD92C8}" presName="compNode" presStyleCnt="0"/>
      <dgm:spPr/>
    </dgm:pt>
    <dgm:pt modelId="{25025DAC-047D-43F0-B097-A10770F2E894}" type="pres">
      <dgm:prSet presAssocID="{3E0D7BD8-3D79-4E9D-AB6B-45E0F1FD92C8}" presName="pictRect" presStyleLbl="node1" presStyleIdx="1" presStyleCnt="9" custLinFactNeighborX="-54365" custLinFactNeighborY="-3422"/>
      <dgm:spPr/>
    </dgm:pt>
    <dgm:pt modelId="{2AB411C4-23AE-4473-8ED3-D2F60E6822E2}" type="pres">
      <dgm:prSet presAssocID="{3E0D7BD8-3D79-4E9D-AB6B-45E0F1FD92C8}" presName="textRect" presStyleLbl="revTx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63E0B-A211-41F4-9987-96505A8C8A21}" type="pres">
      <dgm:prSet presAssocID="{11385F51-EAFF-4329-842D-55D1409FB90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DA28C95-0D16-4084-A712-E2B03A179A8C}" type="pres">
      <dgm:prSet presAssocID="{E6A930D8-013A-4530-86F8-F36F55E4BF4A}" presName="compNode" presStyleCnt="0"/>
      <dgm:spPr/>
    </dgm:pt>
    <dgm:pt modelId="{5CBB9B67-5A1F-4FBB-8E34-CA2B0297A6C7}" type="pres">
      <dgm:prSet presAssocID="{E6A930D8-013A-4530-86F8-F36F55E4BF4A}" presName="pictRect" presStyleLbl="node1" presStyleIdx="2" presStyleCnt="9"/>
      <dgm:spPr/>
    </dgm:pt>
    <dgm:pt modelId="{1395A1D4-2630-48B1-ACFE-5384D062A3D9}" type="pres">
      <dgm:prSet presAssocID="{E6A930D8-013A-4530-86F8-F36F55E4BF4A}" presName="textRect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6264C-57B7-48FA-BCA8-4668206A5AC4}" type="pres">
      <dgm:prSet presAssocID="{CB1C91C7-EC46-47C6-87E3-9FE7B05D17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E5DFC53-C2C3-4C9A-B83F-24F182C494C4}" type="pres">
      <dgm:prSet presAssocID="{5A521645-FBB8-4BEB-9056-7E789C4329C5}" presName="compNode" presStyleCnt="0"/>
      <dgm:spPr/>
    </dgm:pt>
    <dgm:pt modelId="{E6BA243C-8E59-4455-B537-61F76CE7B000}" type="pres">
      <dgm:prSet presAssocID="{5A521645-FBB8-4BEB-9056-7E789C4329C5}" presName="pictRect" presStyleLbl="node1" presStyleIdx="3" presStyleCnt="9" custLinFactX="4389" custLinFactNeighborX="100000" custLinFactNeighborY="4545"/>
      <dgm:spPr/>
    </dgm:pt>
    <dgm:pt modelId="{06948716-8750-4B5C-88F0-D17A0BBF5BFF}" type="pres">
      <dgm:prSet presAssocID="{5A521645-FBB8-4BEB-9056-7E789C4329C5}" presName="textRect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E53C2-7344-476C-AAE0-22D59DF6E550}" type="pres">
      <dgm:prSet presAssocID="{B4C9FB77-99EC-471C-879B-B3011AFE0C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13391A4-78CE-4280-A054-48AC4729A5C1}" type="pres">
      <dgm:prSet presAssocID="{B8B0CEC5-0F7A-4428-A45C-33535147C9A0}" presName="compNode" presStyleCnt="0"/>
      <dgm:spPr/>
    </dgm:pt>
    <dgm:pt modelId="{8C459FB6-C2E0-46B5-A862-844CC9143AA0}" type="pres">
      <dgm:prSet presAssocID="{B8B0CEC5-0F7A-4428-A45C-33535147C9A0}" presName="pictRect" presStyleLbl="node1" presStyleIdx="4" presStyleCnt="9" custScaleX="154321" custScaleY="262252" custLinFactX="-200000" custLinFactY="140983" custLinFactNeighborX="-230814" custLinFactNeighborY="2000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D15DD134-65E7-45B0-97DD-98F9CC96ADFA}" type="pres">
      <dgm:prSet presAssocID="{B8B0CEC5-0F7A-4428-A45C-33535147C9A0}" presName="textRect" presStyleLbl="revTx" presStyleIdx="4" presStyleCnt="9" custScaleX="152160" custScaleY="471684" custLinFactX="-200000" custLinFactY="-7006" custLinFactNeighborX="-22937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14022-652D-4D5D-84A0-3EFD120C87C9}" type="pres">
      <dgm:prSet presAssocID="{FCA2C9D4-DB4F-4EFC-892D-F9DEFDA95AE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85B5061-ED69-46BF-B3B5-A05BEBDE29A4}" type="pres">
      <dgm:prSet presAssocID="{332B63CE-B525-45A7-A1EB-4AEF15D5319E}" presName="compNode" presStyleCnt="0"/>
      <dgm:spPr/>
    </dgm:pt>
    <dgm:pt modelId="{D031AF10-9274-42A1-8218-C6DC4BCB66E5}" type="pres">
      <dgm:prSet presAssocID="{332B63CE-B525-45A7-A1EB-4AEF15D5319E}" presName="pictRect" presStyleLbl="node1" presStyleIdx="5" presStyleCnt="9" custScaleX="99718" custScaleY="96763" custLinFactX="200000" custLinFactNeighborX="223183" custLinFactNeighborY="47107"/>
      <dgm:spPr/>
    </dgm:pt>
    <dgm:pt modelId="{DA865F9A-1701-497A-BC5B-576EE8FAB8DE}" type="pres">
      <dgm:prSet presAssocID="{332B63CE-B525-45A7-A1EB-4AEF15D5319E}" presName="textRect" presStyleLbl="revTx" presStyleIdx="5" presStyleCnt="9" custScaleX="131023" custScaleY="529167" custLinFactX="100000" custLinFactY="-300000" custLinFactNeighborX="124753" custLinFactNeighborY="-335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FC2D4-E43E-4154-8980-1377D38BDB7D}" type="pres">
      <dgm:prSet presAssocID="{74F372AF-D903-460D-BE4C-6D5D58BD1B0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2BC6085-FB23-4570-B1EF-26167F074388}" type="pres">
      <dgm:prSet presAssocID="{3E8C3B69-47BB-4779-BB96-4A14FFA9BC4F}" presName="compNode" presStyleCnt="0"/>
      <dgm:spPr/>
    </dgm:pt>
    <dgm:pt modelId="{674CA422-798C-46F7-A438-C49F29A77A04}" type="pres">
      <dgm:prSet presAssocID="{3E8C3B69-47BB-4779-BB96-4A14FFA9BC4F}" presName="pictRect" presStyleLbl="node1" presStyleIdx="6" presStyleCnt="9" custLinFactNeighborX="89612" custLinFactNeighborY="32791"/>
      <dgm:spPr/>
    </dgm:pt>
    <dgm:pt modelId="{7CEF14A4-1662-4214-A08C-95997ACA60FD}" type="pres">
      <dgm:prSet presAssocID="{3E8C3B69-47BB-4779-BB96-4A14FFA9BC4F}" presName="textRect" presStyleLbl="revTx" presStyleIdx="6" presStyleCnt="9" custScaleX="145131" custScaleY="553245" custLinFactX="100000" custLinFactY="-300000" custLinFactNeighborX="189427" custLinFactNeighborY="-343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F7991-F962-48CD-87FE-C8297CE6A234}" type="pres">
      <dgm:prSet presAssocID="{BB74B521-8F7A-4C85-A287-8A6B8724091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215345-9984-4C17-9C5D-5FB2D68DC57F}" type="pres">
      <dgm:prSet presAssocID="{35D0E0A5-0F15-40BC-9A6E-A79AE79D1C0A}" presName="compNode" presStyleCnt="0"/>
      <dgm:spPr/>
    </dgm:pt>
    <dgm:pt modelId="{AE53C19E-4776-4CE0-8544-282D88A5BD0B}" type="pres">
      <dgm:prSet presAssocID="{35D0E0A5-0F15-40BC-9A6E-A79AE79D1C0A}" presName="pictRect" presStyleLbl="node1" presStyleIdx="7" presStyleCnt="9" custLinFactNeighborX="-59305" custLinFactNeighborY="-5359"/>
      <dgm:spPr/>
    </dgm:pt>
    <dgm:pt modelId="{F16561B8-8B23-4D7B-8DC8-0B1EDC562E59}" type="pres">
      <dgm:prSet presAssocID="{35D0E0A5-0F15-40BC-9A6E-A79AE79D1C0A}" presName="textRect" presStyleLbl="revTx" presStyleIdx="7" presStyleCnt="9" custScaleX="135812" custScaleY="493007" custLinFactNeighborX="-72291" custLinFactNeighborY="-61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E8953-40D8-457E-BDE7-7B74A1D935E2}" type="pres">
      <dgm:prSet presAssocID="{536D5C01-08E2-4C86-B402-F01AF30A8C2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494266B-2C70-41EB-93A1-E6F0BE14A3EF}" type="pres">
      <dgm:prSet presAssocID="{13819A16-1FEA-4ED5-8AA9-5E6AFEAEAA1E}" presName="compNode" presStyleCnt="0"/>
      <dgm:spPr/>
    </dgm:pt>
    <dgm:pt modelId="{2C7A6CCC-4829-458B-9B02-16FA19BB3D85}" type="pres">
      <dgm:prSet presAssocID="{13819A16-1FEA-4ED5-8AA9-5E6AFEAEAA1E}" presName="pictRect" presStyleLbl="node1" presStyleIdx="8" presStyleCnt="9"/>
      <dgm:spPr/>
    </dgm:pt>
    <dgm:pt modelId="{03AF3FC9-0BC0-4AD9-8E21-060FB653D42D}" type="pres">
      <dgm:prSet presAssocID="{13819A16-1FEA-4ED5-8AA9-5E6AFEAEAA1E}" presName="textRect" presStyleLbl="revTx" presStyleIdx="8" presStyleCnt="9" custScaleX="138712" custScaleY="430071" custLinFactNeighborX="-27471" custLinFactNeighborY="-88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0DA21C-5CFF-4D4D-B071-E94BBC41771F}" type="presOf" srcId="{B8B0CEC5-0F7A-4428-A45C-33535147C9A0}" destId="{D15DD134-65E7-45B0-97DD-98F9CC96ADFA}" srcOrd="0" destOrd="0" presId="urn:microsoft.com/office/officeart/2005/8/layout/pList1#2"/>
    <dgm:cxn modelId="{B5EABE5D-EDCD-438D-B1E9-3F4476A22AD2}" type="presOf" srcId="{13819A16-1FEA-4ED5-8AA9-5E6AFEAEAA1E}" destId="{03AF3FC9-0BC0-4AD9-8E21-060FB653D42D}" srcOrd="0" destOrd="0" presId="urn:microsoft.com/office/officeart/2005/8/layout/pList1#2"/>
    <dgm:cxn modelId="{91854F52-188E-4F20-81A5-2C56B42DEF44}" type="presOf" srcId="{A9429C9C-64B1-4302-96AE-EE2545869C13}" destId="{05A4A372-9DFE-4C70-AA1E-1E9F6B6D680F}" srcOrd="0" destOrd="0" presId="urn:microsoft.com/office/officeart/2005/8/layout/pList1#2"/>
    <dgm:cxn modelId="{8B80BD6F-3AC2-4AD1-A7C9-285938E1A027}" srcId="{3A3BD10F-D4B3-4E72-9E88-BCCFD640A2F5}" destId="{332B63CE-B525-45A7-A1EB-4AEF15D5319E}" srcOrd="5" destOrd="0" parTransId="{2EEBE6A5-A912-4510-B80D-089D45B5CCC7}" sibTransId="{74F372AF-D903-460D-BE4C-6D5D58BD1B0A}"/>
    <dgm:cxn modelId="{CDFA1A47-ABF9-4CBB-99B1-9F15184438E8}" srcId="{3A3BD10F-D4B3-4E72-9E88-BCCFD640A2F5}" destId="{13819A16-1FEA-4ED5-8AA9-5E6AFEAEAA1E}" srcOrd="8" destOrd="0" parTransId="{8E83E4D2-20BE-4B40-8C90-E42235FF60DB}" sibTransId="{514568F8-FC71-48ED-8C24-23E71E0704CA}"/>
    <dgm:cxn modelId="{22625D54-026A-4C8D-8233-C30875DC7EAB}" type="presOf" srcId="{B9C963C1-720D-4144-8D1E-1A2A2BAA1DE8}" destId="{EE5840CE-1BF1-465C-8E5A-FDDF47DA6E50}" srcOrd="0" destOrd="0" presId="urn:microsoft.com/office/officeart/2005/8/layout/pList1#2"/>
    <dgm:cxn modelId="{C78CF0A5-6B74-42FE-B435-2EB1F70A3797}" type="presOf" srcId="{FCA2C9D4-DB4F-4EFC-892D-F9DEFDA95AEE}" destId="{62A14022-652D-4D5D-84A0-3EFD120C87C9}" srcOrd="0" destOrd="0" presId="urn:microsoft.com/office/officeart/2005/8/layout/pList1#2"/>
    <dgm:cxn modelId="{8C4832A6-1867-44C6-A1BC-86BB096BD817}" srcId="{3A3BD10F-D4B3-4E72-9E88-BCCFD640A2F5}" destId="{5A521645-FBB8-4BEB-9056-7E789C4329C5}" srcOrd="3" destOrd="0" parTransId="{F76E3200-4394-4C98-A9BC-D1323456CB25}" sibTransId="{B4C9FB77-99EC-471C-879B-B3011AFE0C6D}"/>
    <dgm:cxn modelId="{E726E667-AC78-4C52-9F6B-A0953EE406B1}" type="presOf" srcId="{3E8C3B69-47BB-4779-BB96-4A14FFA9BC4F}" destId="{7CEF14A4-1662-4214-A08C-95997ACA60FD}" srcOrd="0" destOrd="0" presId="urn:microsoft.com/office/officeart/2005/8/layout/pList1#2"/>
    <dgm:cxn modelId="{B0BCD828-9512-49F1-AAB2-74BF73B7B455}" type="presOf" srcId="{11385F51-EAFF-4329-842D-55D1409FB903}" destId="{A9463E0B-A211-41F4-9987-96505A8C8A21}" srcOrd="0" destOrd="0" presId="urn:microsoft.com/office/officeart/2005/8/layout/pList1#2"/>
    <dgm:cxn modelId="{5350D969-72D0-4F48-912C-A6CAC1841734}" type="presOf" srcId="{3A3BD10F-D4B3-4E72-9E88-BCCFD640A2F5}" destId="{FE669B27-622D-4BDE-870D-20A5C1CCF78A}" srcOrd="0" destOrd="0" presId="urn:microsoft.com/office/officeart/2005/8/layout/pList1#2"/>
    <dgm:cxn modelId="{D92B4596-0442-44FC-B4AA-52F5C610DF07}" type="presOf" srcId="{74F372AF-D903-460D-BE4C-6D5D58BD1B0A}" destId="{FE1FC2D4-E43E-4154-8980-1377D38BDB7D}" srcOrd="0" destOrd="0" presId="urn:microsoft.com/office/officeart/2005/8/layout/pList1#2"/>
    <dgm:cxn modelId="{721AB082-BB04-47D5-9FF8-F641E90E384A}" srcId="{3A3BD10F-D4B3-4E72-9E88-BCCFD640A2F5}" destId="{B8B0CEC5-0F7A-4428-A45C-33535147C9A0}" srcOrd="4" destOrd="0" parTransId="{B55DE47E-84A0-4CF1-8CD4-E3D6092F863F}" sibTransId="{FCA2C9D4-DB4F-4EFC-892D-F9DEFDA95AEE}"/>
    <dgm:cxn modelId="{47E8A7E1-1371-4804-9148-348FE99334DC}" srcId="{3A3BD10F-D4B3-4E72-9E88-BCCFD640A2F5}" destId="{3E0D7BD8-3D79-4E9D-AB6B-45E0F1FD92C8}" srcOrd="1" destOrd="0" parTransId="{DB2AD0DD-8A3F-4F43-96B1-CE72F6BE7C7A}" sibTransId="{11385F51-EAFF-4329-842D-55D1409FB903}"/>
    <dgm:cxn modelId="{D90CB220-9FDC-44BF-ACDE-7A82FB46B067}" type="presOf" srcId="{3E0D7BD8-3D79-4E9D-AB6B-45E0F1FD92C8}" destId="{2AB411C4-23AE-4473-8ED3-D2F60E6822E2}" srcOrd="0" destOrd="0" presId="urn:microsoft.com/office/officeart/2005/8/layout/pList1#2"/>
    <dgm:cxn modelId="{E9057B74-E205-4C45-9506-1BADBCACCC8A}" type="presOf" srcId="{5A521645-FBB8-4BEB-9056-7E789C4329C5}" destId="{06948716-8750-4B5C-88F0-D17A0BBF5BFF}" srcOrd="0" destOrd="0" presId="urn:microsoft.com/office/officeart/2005/8/layout/pList1#2"/>
    <dgm:cxn modelId="{3A9937CA-3AC5-4C0D-8E39-C9D8C72297C6}" type="presOf" srcId="{536D5C01-08E2-4C86-B402-F01AF30A8C27}" destId="{025E8953-40D8-457E-BDE7-7B74A1D935E2}" srcOrd="0" destOrd="0" presId="urn:microsoft.com/office/officeart/2005/8/layout/pList1#2"/>
    <dgm:cxn modelId="{2347E609-ACC8-4150-BFA9-BAC169194E6C}" type="presOf" srcId="{35D0E0A5-0F15-40BC-9A6E-A79AE79D1C0A}" destId="{F16561B8-8B23-4D7B-8DC8-0B1EDC562E59}" srcOrd="0" destOrd="0" presId="urn:microsoft.com/office/officeart/2005/8/layout/pList1#2"/>
    <dgm:cxn modelId="{1B75C11F-D4DC-464A-969D-67FB11E4CCB7}" type="presOf" srcId="{BB74B521-8F7A-4C85-A287-8A6B87240913}" destId="{786F7991-F962-48CD-87FE-C8297CE6A234}" srcOrd="0" destOrd="0" presId="urn:microsoft.com/office/officeart/2005/8/layout/pList1#2"/>
    <dgm:cxn modelId="{AB4673C3-1CD6-4C2A-BF7E-4D949C3558D9}" type="presOf" srcId="{B4C9FB77-99EC-471C-879B-B3011AFE0C6D}" destId="{1BBE53C2-7344-476C-AAE0-22D59DF6E550}" srcOrd="0" destOrd="0" presId="urn:microsoft.com/office/officeart/2005/8/layout/pList1#2"/>
    <dgm:cxn modelId="{82FE18B4-C4F1-4413-930E-C4AC4E608362}" srcId="{3A3BD10F-D4B3-4E72-9E88-BCCFD640A2F5}" destId="{E6A930D8-013A-4530-86F8-F36F55E4BF4A}" srcOrd="2" destOrd="0" parTransId="{5925A8EA-2E3C-4F53-9E59-03ABE0CF827B}" sibTransId="{CB1C91C7-EC46-47C6-87E3-9FE7B05D17B9}"/>
    <dgm:cxn modelId="{4D1C073B-E223-4527-A7D3-8B6722E3179B}" type="presOf" srcId="{CB1C91C7-EC46-47C6-87E3-9FE7B05D17B9}" destId="{B256264C-57B7-48FA-BCA8-4668206A5AC4}" srcOrd="0" destOrd="0" presId="urn:microsoft.com/office/officeart/2005/8/layout/pList1#2"/>
    <dgm:cxn modelId="{B4255872-C134-49DF-BE9D-2D8F58EF5A19}" srcId="{3A3BD10F-D4B3-4E72-9E88-BCCFD640A2F5}" destId="{B9C963C1-720D-4144-8D1E-1A2A2BAA1DE8}" srcOrd="0" destOrd="0" parTransId="{E2548AB4-A45A-4B94-8709-AC741BC0CAF5}" sibTransId="{A9429C9C-64B1-4302-96AE-EE2545869C13}"/>
    <dgm:cxn modelId="{A3EA42CD-DEB4-41C8-9EFF-143E1D144F10}" type="presOf" srcId="{E6A930D8-013A-4530-86F8-F36F55E4BF4A}" destId="{1395A1D4-2630-48B1-ACFE-5384D062A3D9}" srcOrd="0" destOrd="0" presId="urn:microsoft.com/office/officeart/2005/8/layout/pList1#2"/>
    <dgm:cxn modelId="{CA2CA4FD-47FD-4D52-8FF9-E37D540CA9BC}" srcId="{3A3BD10F-D4B3-4E72-9E88-BCCFD640A2F5}" destId="{3E8C3B69-47BB-4779-BB96-4A14FFA9BC4F}" srcOrd="6" destOrd="0" parTransId="{4DE1706D-9EA4-4452-97FF-A18EDFBAC81F}" sibTransId="{BB74B521-8F7A-4C85-A287-8A6B87240913}"/>
    <dgm:cxn modelId="{F8F6B2EA-DB9B-43E5-84EB-F6F07B64D376}" type="presOf" srcId="{332B63CE-B525-45A7-A1EB-4AEF15D5319E}" destId="{DA865F9A-1701-497A-BC5B-576EE8FAB8DE}" srcOrd="0" destOrd="0" presId="urn:microsoft.com/office/officeart/2005/8/layout/pList1#2"/>
    <dgm:cxn modelId="{CF0E980B-6D44-4F06-8933-7DF4E17016B1}" srcId="{3A3BD10F-D4B3-4E72-9E88-BCCFD640A2F5}" destId="{35D0E0A5-0F15-40BC-9A6E-A79AE79D1C0A}" srcOrd="7" destOrd="0" parTransId="{E8E44CB2-9A0A-4A37-9DAD-9AF96D24B808}" sibTransId="{536D5C01-08E2-4C86-B402-F01AF30A8C27}"/>
    <dgm:cxn modelId="{6F39799C-2A91-42CD-9D49-6DB36CBA53D1}" type="presParOf" srcId="{FE669B27-622D-4BDE-870D-20A5C1CCF78A}" destId="{518AED1A-E4A6-4867-9402-4A5639BAB97D}" srcOrd="0" destOrd="0" presId="urn:microsoft.com/office/officeart/2005/8/layout/pList1#2"/>
    <dgm:cxn modelId="{645D2E4E-614C-498F-B35A-3927B9FFAFA3}" type="presParOf" srcId="{518AED1A-E4A6-4867-9402-4A5639BAB97D}" destId="{9AF33627-56E2-4933-896A-641E42A47A23}" srcOrd="0" destOrd="0" presId="urn:microsoft.com/office/officeart/2005/8/layout/pList1#2"/>
    <dgm:cxn modelId="{2352F8BD-A488-4D01-AE06-7160EB067B73}" type="presParOf" srcId="{518AED1A-E4A6-4867-9402-4A5639BAB97D}" destId="{EE5840CE-1BF1-465C-8E5A-FDDF47DA6E50}" srcOrd="1" destOrd="0" presId="urn:microsoft.com/office/officeart/2005/8/layout/pList1#2"/>
    <dgm:cxn modelId="{AC012DBB-7DA3-4FA7-BDA1-147F418E4A5E}" type="presParOf" srcId="{FE669B27-622D-4BDE-870D-20A5C1CCF78A}" destId="{05A4A372-9DFE-4C70-AA1E-1E9F6B6D680F}" srcOrd="1" destOrd="0" presId="urn:microsoft.com/office/officeart/2005/8/layout/pList1#2"/>
    <dgm:cxn modelId="{BA726F87-E1B9-487F-A665-EE76AE1E08C2}" type="presParOf" srcId="{FE669B27-622D-4BDE-870D-20A5C1CCF78A}" destId="{8A8E8019-1BC0-4757-AD99-253D1D12A9C9}" srcOrd="2" destOrd="0" presId="urn:microsoft.com/office/officeart/2005/8/layout/pList1#2"/>
    <dgm:cxn modelId="{39EC25A8-FF1C-487A-A3C6-701DC80FE2C3}" type="presParOf" srcId="{8A8E8019-1BC0-4757-AD99-253D1D12A9C9}" destId="{25025DAC-047D-43F0-B097-A10770F2E894}" srcOrd="0" destOrd="0" presId="urn:microsoft.com/office/officeart/2005/8/layout/pList1#2"/>
    <dgm:cxn modelId="{F14F2172-C90B-4150-BF90-771FC0F3F6E3}" type="presParOf" srcId="{8A8E8019-1BC0-4757-AD99-253D1D12A9C9}" destId="{2AB411C4-23AE-4473-8ED3-D2F60E6822E2}" srcOrd="1" destOrd="0" presId="urn:microsoft.com/office/officeart/2005/8/layout/pList1#2"/>
    <dgm:cxn modelId="{71D69505-DBA6-4C6E-AB1C-30E47EB70E52}" type="presParOf" srcId="{FE669B27-622D-4BDE-870D-20A5C1CCF78A}" destId="{A9463E0B-A211-41F4-9987-96505A8C8A21}" srcOrd="3" destOrd="0" presId="urn:microsoft.com/office/officeart/2005/8/layout/pList1#2"/>
    <dgm:cxn modelId="{40FC891D-9098-47DF-A8DA-C7AE1A82D48B}" type="presParOf" srcId="{FE669B27-622D-4BDE-870D-20A5C1CCF78A}" destId="{8DA28C95-0D16-4084-A712-E2B03A179A8C}" srcOrd="4" destOrd="0" presId="urn:microsoft.com/office/officeart/2005/8/layout/pList1#2"/>
    <dgm:cxn modelId="{BA1932E6-3352-4733-9F7C-E5AC30A5CB23}" type="presParOf" srcId="{8DA28C95-0D16-4084-A712-E2B03A179A8C}" destId="{5CBB9B67-5A1F-4FBB-8E34-CA2B0297A6C7}" srcOrd="0" destOrd="0" presId="urn:microsoft.com/office/officeart/2005/8/layout/pList1#2"/>
    <dgm:cxn modelId="{6EAD0657-555D-4CAE-A31D-61DAA333C428}" type="presParOf" srcId="{8DA28C95-0D16-4084-A712-E2B03A179A8C}" destId="{1395A1D4-2630-48B1-ACFE-5384D062A3D9}" srcOrd="1" destOrd="0" presId="urn:microsoft.com/office/officeart/2005/8/layout/pList1#2"/>
    <dgm:cxn modelId="{B9472EB1-6D56-409F-B7C1-E064504CDC57}" type="presParOf" srcId="{FE669B27-622D-4BDE-870D-20A5C1CCF78A}" destId="{B256264C-57B7-48FA-BCA8-4668206A5AC4}" srcOrd="5" destOrd="0" presId="urn:microsoft.com/office/officeart/2005/8/layout/pList1#2"/>
    <dgm:cxn modelId="{D2DAA954-041F-48C9-A9A1-040338A1FF2C}" type="presParOf" srcId="{FE669B27-622D-4BDE-870D-20A5C1CCF78A}" destId="{DE5DFC53-C2C3-4C9A-B83F-24F182C494C4}" srcOrd="6" destOrd="0" presId="urn:microsoft.com/office/officeart/2005/8/layout/pList1#2"/>
    <dgm:cxn modelId="{069C40DD-C4CA-4D04-88B9-C8C69A9B6931}" type="presParOf" srcId="{DE5DFC53-C2C3-4C9A-B83F-24F182C494C4}" destId="{E6BA243C-8E59-4455-B537-61F76CE7B000}" srcOrd="0" destOrd="0" presId="urn:microsoft.com/office/officeart/2005/8/layout/pList1#2"/>
    <dgm:cxn modelId="{EE20867A-8F61-425D-8149-80C6D70125BC}" type="presParOf" srcId="{DE5DFC53-C2C3-4C9A-B83F-24F182C494C4}" destId="{06948716-8750-4B5C-88F0-D17A0BBF5BFF}" srcOrd="1" destOrd="0" presId="urn:microsoft.com/office/officeart/2005/8/layout/pList1#2"/>
    <dgm:cxn modelId="{5882D424-2FE2-4D66-92D2-23C19ABA071E}" type="presParOf" srcId="{FE669B27-622D-4BDE-870D-20A5C1CCF78A}" destId="{1BBE53C2-7344-476C-AAE0-22D59DF6E550}" srcOrd="7" destOrd="0" presId="urn:microsoft.com/office/officeart/2005/8/layout/pList1#2"/>
    <dgm:cxn modelId="{42D5AF84-C352-4E5F-B7B5-562DE35D2306}" type="presParOf" srcId="{FE669B27-622D-4BDE-870D-20A5C1CCF78A}" destId="{113391A4-78CE-4280-A054-48AC4729A5C1}" srcOrd="8" destOrd="0" presId="urn:microsoft.com/office/officeart/2005/8/layout/pList1#2"/>
    <dgm:cxn modelId="{66BC98CA-F852-4DF5-8CF1-A6B7C95D930C}" type="presParOf" srcId="{113391A4-78CE-4280-A054-48AC4729A5C1}" destId="{8C459FB6-C2E0-46B5-A862-844CC9143AA0}" srcOrd="0" destOrd="0" presId="urn:microsoft.com/office/officeart/2005/8/layout/pList1#2"/>
    <dgm:cxn modelId="{F9959E4E-A009-40F4-98BB-3E910E0244C9}" type="presParOf" srcId="{113391A4-78CE-4280-A054-48AC4729A5C1}" destId="{D15DD134-65E7-45B0-97DD-98F9CC96ADFA}" srcOrd="1" destOrd="0" presId="urn:microsoft.com/office/officeart/2005/8/layout/pList1#2"/>
    <dgm:cxn modelId="{5CF8F691-8D76-4ED9-8104-78D209058612}" type="presParOf" srcId="{FE669B27-622D-4BDE-870D-20A5C1CCF78A}" destId="{62A14022-652D-4D5D-84A0-3EFD120C87C9}" srcOrd="9" destOrd="0" presId="urn:microsoft.com/office/officeart/2005/8/layout/pList1#2"/>
    <dgm:cxn modelId="{B61D34CE-A1D9-419D-A79F-82A49A84A5F5}" type="presParOf" srcId="{FE669B27-622D-4BDE-870D-20A5C1CCF78A}" destId="{085B5061-ED69-46BF-B3B5-A05BEBDE29A4}" srcOrd="10" destOrd="0" presId="urn:microsoft.com/office/officeart/2005/8/layout/pList1#2"/>
    <dgm:cxn modelId="{6DE3C175-279D-4D35-AD2E-1FA1A145029A}" type="presParOf" srcId="{085B5061-ED69-46BF-B3B5-A05BEBDE29A4}" destId="{D031AF10-9274-42A1-8218-C6DC4BCB66E5}" srcOrd="0" destOrd="0" presId="urn:microsoft.com/office/officeart/2005/8/layout/pList1#2"/>
    <dgm:cxn modelId="{EF4682C0-82B6-4767-A880-0C7F2BC2979E}" type="presParOf" srcId="{085B5061-ED69-46BF-B3B5-A05BEBDE29A4}" destId="{DA865F9A-1701-497A-BC5B-576EE8FAB8DE}" srcOrd="1" destOrd="0" presId="urn:microsoft.com/office/officeart/2005/8/layout/pList1#2"/>
    <dgm:cxn modelId="{72639790-5022-4CC3-87DF-2A766C98D146}" type="presParOf" srcId="{FE669B27-622D-4BDE-870D-20A5C1CCF78A}" destId="{FE1FC2D4-E43E-4154-8980-1377D38BDB7D}" srcOrd="11" destOrd="0" presId="urn:microsoft.com/office/officeart/2005/8/layout/pList1#2"/>
    <dgm:cxn modelId="{3B82BF51-A199-4478-BA68-7BBC5BC5AFD9}" type="presParOf" srcId="{FE669B27-622D-4BDE-870D-20A5C1CCF78A}" destId="{52BC6085-FB23-4570-B1EF-26167F074388}" srcOrd="12" destOrd="0" presId="urn:microsoft.com/office/officeart/2005/8/layout/pList1#2"/>
    <dgm:cxn modelId="{79630085-8C6D-46D7-AD30-0491F1641B00}" type="presParOf" srcId="{52BC6085-FB23-4570-B1EF-26167F074388}" destId="{674CA422-798C-46F7-A438-C49F29A77A04}" srcOrd="0" destOrd="0" presId="urn:microsoft.com/office/officeart/2005/8/layout/pList1#2"/>
    <dgm:cxn modelId="{3D1D791F-9D0C-4A4F-A29E-13B2E18ED668}" type="presParOf" srcId="{52BC6085-FB23-4570-B1EF-26167F074388}" destId="{7CEF14A4-1662-4214-A08C-95997ACA60FD}" srcOrd="1" destOrd="0" presId="urn:microsoft.com/office/officeart/2005/8/layout/pList1#2"/>
    <dgm:cxn modelId="{A8DB49B8-E01B-4954-912E-D02BA0AA8E01}" type="presParOf" srcId="{FE669B27-622D-4BDE-870D-20A5C1CCF78A}" destId="{786F7991-F962-48CD-87FE-C8297CE6A234}" srcOrd="13" destOrd="0" presId="urn:microsoft.com/office/officeart/2005/8/layout/pList1#2"/>
    <dgm:cxn modelId="{297F349A-C092-4D3B-AF36-5300357328E0}" type="presParOf" srcId="{FE669B27-622D-4BDE-870D-20A5C1CCF78A}" destId="{A9215345-9984-4C17-9C5D-5FB2D68DC57F}" srcOrd="14" destOrd="0" presId="urn:microsoft.com/office/officeart/2005/8/layout/pList1#2"/>
    <dgm:cxn modelId="{761573A9-8DD8-43D4-9082-6824DD7B024B}" type="presParOf" srcId="{A9215345-9984-4C17-9C5D-5FB2D68DC57F}" destId="{AE53C19E-4776-4CE0-8544-282D88A5BD0B}" srcOrd="0" destOrd="0" presId="urn:microsoft.com/office/officeart/2005/8/layout/pList1#2"/>
    <dgm:cxn modelId="{65DBD092-85EF-4818-A967-DCB17159DFA6}" type="presParOf" srcId="{A9215345-9984-4C17-9C5D-5FB2D68DC57F}" destId="{F16561B8-8B23-4D7B-8DC8-0B1EDC562E59}" srcOrd="1" destOrd="0" presId="urn:microsoft.com/office/officeart/2005/8/layout/pList1#2"/>
    <dgm:cxn modelId="{0B8E5C2B-43E3-4368-BA9C-79BAE900A750}" type="presParOf" srcId="{FE669B27-622D-4BDE-870D-20A5C1CCF78A}" destId="{025E8953-40D8-457E-BDE7-7B74A1D935E2}" srcOrd="15" destOrd="0" presId="urn:microsoft.com/office/officeart/2005/8/layout/pList1#2"/>
    <dgm:cxn modelId="{799127C8-6647-4D37-917A-39D377430865}" type="presParOf" srcId="{FE669B27-622D-4BDE-870D-20A5C1CCF78A}" destId="{9494266B-2C70-41EB-93A1-E6F0BE14A3EF}" srcOrd="16" destOrd="0" presId="urn:microsoft.com/office/officeart/2005/8/layout/pList1#2"/>
    <dgm:cxn modelId="{FD9898A7-B4A9-4A07-B3DD-B33318D7F9C3}" type="presParOf" srcId="{9494266B-2C70-41EB-93A1-E6F0BE14A3EF}" destId="{2C7A6CCC-4829-458B-9B02-16FA19BB3D85}" srcOrd="0" destOrd="0" presId="urn:microsoft.com/office/officeart/2005/8/layout/pList1#2"/>
    <dgm:cxn modelId="{202B081E-4739-44DE-8170-420685204084}" type="presParOf" srcId="{9494266B-2C70-41EB-93A1-E6F0BE14A3EF}" destId="{03AF3FC9-0BC0-4AD9-8E21-060FB653D42D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FA646-DB97-4B71-AEAC-939342B6442F}">
      <dsp:nvSpPr>
        <dsp:cNvPr id="0" name=""/>
        <dsp:cNvSpPr/>
      </dsp:nvSpPr>
      <dsp:spPr>
        <a:xfrm>
          <a:off x="0" y="378679"/>
          <a:ext cx="3917900" cy="235074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378679"/>
        <a:ext cx="3917900" cy="2350740"/>
      </dsp:txXfrm>
    </dsp:sp>
    <dsp:sp modelId="{DDFF0B52-5D7F-47A6-BC8F-0AB6FFC2AFE2}">
      <dsp:nvSpPr>
        <dsp:cNvPr id="0" name=""/>
        <dsp:cNvSpPr/>
      </dsp:nvSpPr>
      <dsp:spPr>
        <a:xfrm>
          <a:off x="4310695" y="382322"/>
          <a:ext cx="3917900" cy="235074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310695" y="382322"/>
        <a:ext cx="3917900" cy="2350740"/>
      </dsp:txXfrm>
    </dsp:sp>
    <dsp:sp modelId="{0FBDEC13-EF7E-4936-8359-54679AA07C61}">
      <dsp:nvSpPr>
        <dsp:cNvPr id="0" name=""/>
        <dsp:cNvSpPr/>
      </dsp:nvSpPr>
      <dsp:spPr>
        <a:xfrm>
          <a:off x="1004" y="3124853"/>
          <a:ext cx="3917900" cy="2350740"/>
        </a:xfrm>
        <a:prstGeom prst="rect">
          <a:avLst/>
        </a:prstGeom>
        <a:blipFill rotWithShape="0">
          <a:blip xmlns:r="http://schemas.openxmlformats.org/officeDocument/2006/relationships" r:embed="rId3">
            <a:lum contrast="2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004" y="3124853"/>
        <a:ext cx="3917900" cy="2350740"/>
      </dsp:txXfrm>
    </dsp:sp>
    <dsp:sp modelId="{2C8A9C63-752F-41E6-B321-25D05A8A668A}">
      <dsp:nvSpPr>
        <dsp:cNvPr id="0" name=""/>
        <dsp:cNvSpPr/>
      </dsp:nvSpPr>
      <dsp:spPr>
        <a:xfrm>
          <a:off x="4310695" y="3124853"/>
          <a:ext cx="3917900" cy="2350740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310695" y="3124853"/>
        <a:ext cx="3917900" cy="2350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0DFC5-CCA0-4ABE-91B7-7FEDCDB7E1E8}">
      <dsp:nvSpPr>
        <dsp:cNvPr id="0" name=""/>
        <dsp:cNvSpPr/>
      </dsp:nvSpPr>
      <dsp:spPr>
        <a:xfrm>
          <a:off x="199700" y="230706"/>
          <a:ext cx="3917900" cy="2350740"/>
        </a:xfrm>
        <a:prstGeom prst="rect">
          <a:avLst/>
        </a:prstGeom>
        <a:blipFill rotWithShape="0">
          <a:blip xmlns:r="http://schemas.openxmlformats.org/officeDocument/2006/relationships" r:embed="rId1">
            <a:lum contrast="2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99700" y="230706"/>
        <a:ext cx="3917900" cy="2350740"/>
      </dsp:txXfrm>
    </dsp:sp>
    <dsp:sp modelId="{2E04C379-F4E8-4C1E-9EF1-144400F04DA6}">
      <dsp:nvSpPr>
        <dsp:cNvPr id="0" name=""/>
        <dsp:cNvSpPr/>
      </dsp:nvSpPr>
      <dsp:spPr>
        <a:xfrm>
          <a:off x="312967" y="3046293"/>
          <a:ext cx="3520507" cy="2258943"/>
        </a:xfrm>
        <a:prstGeom prst="rect">
          <a:avLst/>
        </a:prstGeom>
        <a:blipFill rotWithShape="0">
          <a:blip xmlns:r="http://schemas.openxmlformats.org/officeDocument/2006/relationships" r:embed="rId2">
            <a:lum contrast="2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12967" y="3046293"/>
        <a:ext cx="3520507" cy="2258943"/>
      </dsp:txXfrm>
    </dsp:sp>
    <dsp:sp modelId="{BA884B7A-3F95-49B6-83AE-E1CF070D1481}">
      <dsp:nvSpPr>
        <dsp:cNvPr id="0" name=""/>
        <dsp:cNvSpPr/>
      </dsp:nvSpPr>
      <dsp:spPr>
        <a:xfrm>
          <a:off x="4257685" y="214313"/>
          <a:ext cx="3917900" cy="2350740"/>
        </a:xfrm>
        <a:prstGeom prst="rect">
          <a:avLst/>
        </a:prstGeom>
        <a:blipFill rotWithShape="0">
          <a:blip xmlns:r="http://schemas.openxmlformats.org/officeDocument/2006/relationships" r:embed="rId3">
            <a:lum contrast="2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257685" y="214313"/>
        <a:ext cx="3917900" cy="2350740"/>
      </dsp:txXfrm>
    </dsp:sp>
    <dsp:sp modelId="{0AC22247-B314-4BA1-BEE6-110D62143E42}">
      <dsp:nvSpPr>
        <dsp:cNvPr id="0" name=""/>
        <dsp:cNvSpPr/>
      </dsp:nvSpPr>
      <dsp:spPr>
        <a:xfrm>
          <a:off x="4310695" y="2973236"/>
          <a:ext cx="3917900" cy="2350740"/>
        </a:xfrm>
        <a:prstGeom prst="rect">
          <a:avLst/>
        </a:prstGeom>
        <a:blipFill rotWithShape="0">
          <a:blip xmlns:r="http://schemas.openxmlformats.org/officeDocument/2006/relationships" r:embed="rId4">
            <a:lum contrast="2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310695" y="2973236"/>
        <a:ext cx="3917900" cy="2350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D8021-6A86-405D-9856-D9B4D619DA51}">
      <dsp:nvSpPr>
        <dsp:cNvPr id="0" name=""/>
        <dsp:cNvSpPr/>
      </dsp:nvSpPr>
      <dsp:spPr>
        <a:xfrm>
          <a:off x="810916" y="0"/>
          <a:ext cx="1720426" cy="210627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88E04-BEA1-4819-BBFA-8BE3E90FD959}">
      <dsp:nvSpPr>
        <dsp:cNvPr id="0" name=""/>
        <dsp:cNvSpPr/>
      </dsp:nvSpPr>
      <dsp:spPr>
        <a:xfrm>
          <a:off x="682865" y="1809256"/>
          <a:ext cx="2144902" cy="79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682865" y="1809256"/>
        <a:ext cx="2144902" cy="795758"/>
      </dsp:txXfrm>
    </dsp:sp>
    <dsp:sp modelId="{56B4D1F2-B943-49D3-B98B-668CB36E8F02}">
      <dsp:nvSpPr>
        <dsp:cNvPr id="0" name=""/>
        <dsp:cNvSpPr/>
      </dsp:nvSpPr>
      <dsp:spPr>
        <a:xfrm>
          <a:off x="3249975" y="282"/>
          <a:ext cx="1729649" cy="217394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D3FAC-A152-4C57-876A-12F445B9888B}">
      <dsp:nvSpPr>
        <dsp:cNvPr id="0" name=""/>
        <dsp:cNvSpPr/>
      </dsp:nvSpPr>
      <dsp:spPr>
        <a:xfrm>
          <a:off x="3042348" y="1826173"/>
          <a:ext cx="2144902" cy="79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3042348" y="1826173"/>
        <a:ext cx="2144902" cy="795758"/>
      </dsp:txXfrm>
    </dsp:sp>
    <dsp:sp modelId="{6E2233E6-9758-417C-A33F-8EAE36EDC34C}">
      <dsp:nvSpPr>
        <dsp:cNvPr id="0" name=""/>
        <dsp:cNvSpPr/>
      </dsp:nvSpPr>
      <dsp:spPr>
        <a:xfrm>
          <a:off x="5541078" y="22147"/>
          <a:ext cx="1866408" cy="2086485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EB95B-43DE-488A-9701-B86D9225BEA5}">
      <dsp:nvSpPr>
        <dsp:cNvPr id="0" name=""/>
        <dsp:cNvSpPr/>
      </dsp:nvSpPr>
      <dsp:spPr>
        <a:xfrm>
          <a:off x="5401831" y="1804309"/>
          <a:ext cx="2144902" cy="795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5401831" y="1804309"/>
        <a:ext cx="2144902" cy="795758"/>
      </dsp:txXfrm>
    </dsp:sp>
    <dsp:sp modelId="{DDAA5B06-60DF-4A0F-8391-EC8D6209C45C}">
      <dsp:nvSpPr>
        <dsp:cNvPr id="0" name=""/>
        <dsp:cNvSpPr/>
      </dsp:nvSpPr>
      <dsp:spPr>
        <a:xfrm>
          <a:off x="837013" y="2687811"/>
          <a:ext cx="1667554" cy="2163170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5D068-31D3-436A-8BBB-82D061E99CF5}">
      <dsp:nvSpPr>
        <dsp:cNvPr id="0" name=""/>
        <dsp:cNvSpPr/>
      </dsp:nvSpPr>
      <dsp:spPr>
        <a:xfrm>
          <a:off x="3210723" y="4752064"/>
          <a:ext cx="1808152" cy="605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210723" y="4752064"/>
        <a:ext cx="1808152" cy="6054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33627-56E2-4933-896A-641E42A47A23}">
      <dsp:nvSpPr>
        <dsp:cNvPr id="0" name=""/>
        <dsp:cNvSpPr/>
      </dsp:nvSpPr>
      <dsp:spPr>
        <a:xfrm>
          <a:off x="684568" y="770246"/>
          <a:ext cx="1275293" cy="878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840CE-1BF1-465C-8E5A-FDDF47DA6E50}">
      <dsp:nvSpPr>
        <dsp:cNvPr id="0" name=""/>
        <dsp:cNvSpPr/>
      </dsp:nvSpPr>
      <dsp:spPr>
        <a:xfrm>
          <a:off x="325025" y="1678991"/>
          <a:ext cx="1275293" cy="473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25025" y="1678991"/>
        <a:ext cx="1275293" cy="473133"/>
      </dsp:txXfrm>
    </dsp:sp>
    <dsp:sp modelId="{25025DAC-047D-43F0-B097-A10770F2E894}">
      <dsp:nvSpPr>
        <dsp:cNvPr id="0" name=""/>
        <dsp:cNvSpPr/>
      </dsp:nvSpPr>
      <dsp:spPr>
        <a:xfrm>
          <a:off x="1034588" y="770246"/>
          <a:ext cx="1275293" cy="878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411C4-23AE-4473-8ED3-D2F60E6822E2}">
      <dsp:nvSpPr>
        <dsp:cNvPr id="0" name=""/>
        <dsp:cNvSpPr/>
      </dsp:nvSpPr>
      <dsp:spPr>
        <a:xfrm>
          <a:off x="1727901" y="1678991"/>
          <a:ext cx="1275293" cy="473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1727901" y="1678991"/>
        <a:ext cx="1275293" cy="473133"/>
      </dsp:txXfrm>
    </dsp:sp>
    <dsp:sp modelId="{5CBB9B67-5A1F-4FBB-8E34-CA2B0297A6C7}">
      <dsp:nvSpPr>
        <dsp:cNvPr id="0" name=""/>
        <dsp:cNvSpPr/>
      </dsp:nvSpPr>
      <dsp:spPr>
        <a:xfrm>
          <a:off x="3130777" y="800314"/>
          <a:ext cx="1275293" cy="878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5A1D4-2630-48B1-ACFE-5384D062A3D9}">
      <dsp:nvSpPr>
        <dsp:cNvPr id="0" name=""/>
        <dsp:cNvSpPr/>
      </dsp:nvSpPr>
      <dsp:spPr>
        <a:xfrm>
          <a:off x="3130777" y="1678991"/>
          <a:ext cx="1275293" cy="473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3130777" y="1678991"/>
        <a:ext cx="1275293" cy="473133"/>
      </dsp:txXfrm>
    </dsp:sp>
    <dsp:sp modelId="{E6BA243C-8E59-4455-B537-61F76CE7B000}">
      <dsp:nvSpPr>
        <dsp:cNvPr id="0" name=""/>
        <dsp:cNvSpPr/>
      </dsp:nvSpPr>
      <dsp:spPr>
        <a:xfrm>
          <a:off x="5864919" y="840250"/>
          <a:ext cx="1275293" cy="878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48716-8750-4B5C-88F0-D17A0BBF5BFF}">
      <dsp:nvSpPr>
        <dsp:cNvPr id="0" name=""/>
        <dsp:cNvSpPr/>
      </dsp:nvSpPr>
      <dsp:spPr>
        <a:xfrm>
          <a:off x="4533653" y="1678991"/>
          <a:ext cx="1275293" cy="473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533653" y="1678991"/>
        <a:ext cx="1275293" cy="473133"/>
      </dsp:txXfrm>
    </dsp:sp>
    <dsp:sp modelId="{8C459FB6-C2E0-46B5-A862-844CC9143AA0}">
      <dsp:nvSpPr>
        <dsp:cNvPr id="0" name=""/>
        <dsp:cNvSpPr/>
      </dsp:nvSpPr>
      <dsp:spPr>
        <a:xfrm>
          <a:off x="442387" y="3000395"/>
          <a:ext cx="1968045" cy="230434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DD134-65E7-45B0-97DD-98F9CC96ADFA}">
      <dsp:nvSpPr>
        <dsp:cNvPr id="0" name=""/>
        <dsp:cNvSpPr/>
      </dsp:nvSpPr>
      <dsp:spPr>
        <a:xfrm>
          <a:off x="474544" y="210206"/>
          <a:ext cx="1940486" cy="223169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>
        <a:off x="474544" y="210206"/>
        <a:ext cx="1940486" cy="2231696"/>
      </dsp:txXfrm>
    </dsp:sp>
    <dsp:sp modelId="{D031AF10-9274-42A1-8218-C6DC4BCB66E5}">
      <dsp:nvSpPr>
        <dsp:cNvPr id="0" name=""/>
        <dsp:cNvSpPr/>
      </dsp:nvSpPr>
      <dsp:spPr>
        <a:xfrm>
          <a:off x="6008485" y="3697403"/>
          <a:ext cx="1271696" cy="8502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65F9A-1701-497A-BC5B-576EE8FAB8DE}">
      <dsp:nvSpPr>
        <dsp:cNvPr id="0" name=""/>
        <dsp:cNvSpPr/>
      </dsp:nvSpPr>
      <dsp:spPr>
        <a:xfrm>
          <a:off x="3278305" y="127157"/>
          <a:ext cx="1670927" cy="250366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3278305" y="127157"/>
        <a:ext cx="1670927" cy="2503667"/>
      </dsp:txXfrm>
    </dsp:sp>
    <dsp:sp modelId="{674CA422-798C-46F7-A438-C49F29A77A04}">
      <dsp:nvSpPr>
        <dsp:cNvPr id="0" name=""/>
        <dsp:cNvSpPr/>
      </dsp:nvSpPr>
      <dsp:spPr>
        <a:xfrm>
          <a:off x="3641148" y="3557391"/>
          <a:ext cx="1275293" cy="878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F14A4-1662-4214-A08C-95997ACA60FD}">
      <dsp:nvSpPr>
        <dsp:cNvPr id="0" name=""/>
        <dsp:cNvSpPr/>
      </dsp:nvSpPr>
      <dsp:spPr>
        <a:xfrm>
          <a:off x="5901599" y="31835"/>
          <a:ext cx="1850845" cy="2617589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5901599" y="31835"/>
        <a:ext cx="1850845" cy="2617589"/>
      </dsp:txXfrm>
    </dsp:sp>
    <dsp:sp modelId="{AE53C19E-4776-4CE0-8544-282D88A5BD0B}">
      <dsp:nvSpPr>
        <dsp:cNvPr id="0" name=""/>
        <dsp:cNvSpPr/>
      </dsp:nvSpPr>
      <dsp:spPr>
        <a:xfrm>
          <a:off x="3661026" y="3222175"/>
          <a:ext cx="1275293" cy="878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561B8-8B23-4D7B-8DC8-0B1EDC562E59}">
      <dsp:nvSpPr>
        <dsp:cNvPr id="0" name=""/>
        <dsp:cNvSpPr/>
      </dsp:nvSpPr>
      <dsp:spPr>
        <a:xfrm>
          <a:off x="3267062" y="2927348"/>
          <a:ext cx="1732001" cy="2332582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3267062" y="2927348"/>
        <a:ext cx="1732001" cy="2332582"/>
      </dsp:txXfrm>
    </dsp:sp>
    <dsp:sp modelId="{2C7A6CCC-4829-458B-9B02-16FA19BB3D85}">
      <dsp:nvSpPr>
        <dsp:cNvPr id="0" name=""/>
        <dsp:cNvSpPr/>
      </dsp:nvSpPr>
      <dsp:spPr>
        <a:xfrm>
          <a:off x="6295415" y="3318183"/>
          <a:ext cx="1275293" cy="878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F3FC9-0BC0-4AD9-8E21-060FB653D42D}">
      <dsp:nvSpPr>
        <dsp:cNvPr id="0" name=""/>
        <dsp:cNvSpPr/>
      </dsp:nvSpPr>
      <dsp:spPr>
        <a:xfrm>
          <a:off x="5698233" y="2997354"/>
          <a:ext cx="1768984" cy="2034811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5698233" y="2997354"/>
        <a:ext cx="1768984" cy="2034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A0D97-6431-4CB8-A5AD-5A22BADE078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7A11B-C6EA-4CD4-9018-EA2480E4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A0D97-6431-4CB8-A5AD-5A22BADE078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7A11B-C6EA-4CD4-9018-EA2480E4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A0D97-6431-4CB8-A5AD-5A22BADE078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7A11B-C6EA-4CD4-9018-EA2480E4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A0D97-6431-4CB8-A5AD-5A22BADE078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7A11B-C6EA-4CD4-9018-EA2480E4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A0D97-6431-4CB8-A5AD-5A22BADE078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7A11B-C6EA-4CD4-9018-EA2480E4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A0D97-6431-4CB8-A5AD-5A22BADE078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7A11B-C6EA-4CD4-9018-EA2480E4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A0D97-6431-4CB8-A5AD-5A22BADE078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7A11B-C6EA-4CD4-9018-EA2480E4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A0D97-6431-4CB8-A5AD-5A22BADE078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7A11B-C6EA-4CD4-9018-EA2480E4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A0D97-6431-4CB8-A5AD-5A22BADE078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7A11B-C6EA-4CD4-9018-EA2480E4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A0D97-6431-4CB8-A5AD-5A22BADE078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7A11B-C6EA-4CD4-9018-EA2480E4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3A0D97-6431-4CB8-A5AD-5A22BADE078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7A11B-C6EA-4CD4-9018-EA2480E4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0D97-6431-4CB8-A5AD-5A22BADE078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A11B-C6EA-4CD4-9018-EA2480E4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0D97-6431-4CB8-A5AD-5A22BADE078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A11B-C6EA-4CD4-9018-EA2480E4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0D97-6431-4CB8-A5AD-5A22BADE078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A11B-C6EA-4CD4-9018-EA2480E4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0D97-6431-4CB8-A5AD-5A22BADE078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A11B-C6EA-4CD4-9018-EA2480E4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0D97-6431-4CB8-A5AD-5A22BADE078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A11B-C6EA-4CD4-9018-EA2480E4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0D97-6431-4CB8-A5AD-5A22BADE078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A11B-C6EA-4CD4-9018-EA2480E4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0D97-6431-4CB8-A5AD-5A22BADE078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A11B-C6EA-4CD4-9018-EA2480E4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0D97-6431-4CB8-A5AD-5A22BADE078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A11B-C6EA-4CD4-9018-EA2480E4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0D97-6431-4CB8-A5AD-5A22BADE078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A11B-C6EA-4CD4-9018-EA2480E4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0D97-6431-4CB8-A5AD-5A22BADE078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A11B-C6EA-4CD4-9018-EA2480E4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0D97-6431-4CB8-A5AD-5A22BADE078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A11B-C6EA-4CD4-9018-EA2480E4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powerpointstyles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Text Box 28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4"/>
              </a:rPr>
              <a:t>Powerpoint Templates</a:t>
            </a:r>
            <a:endParaRPr lang="fr-FR"/>
          </a:p>
        </p:txBody>
      </p:sp>
      <p:pic>
        <p:nvPicPr>
          <p:cNvPr id="1051" name="Picture 27" descr="h gfhf kuymmk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C3A47C5A-57EF-475D-A05D-AFDF2344B2F7}" type="slidenum">
              <a:rPr lang="fr-FR" b="1">
                <a:solidFill>
                  <a:schemeClr val="bg1"/>
                </a:solidFill>
              </a:rPr>
              <a:pPr/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83A0D97-6431-4CB8-A5AD-5A22BADE0788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327A11B-C6EA-4CD4-9018-EA2480E4B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5.png"/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12" Type="http://schemas.openxmlformats.org/officeDocument/2006/relationships/image" Target="../media/image44.gif"/><Relationship Id="rId2" Type="http://schemas.openxmlformats.org/officeDocument/2006/relationships/slideLayout" Target="../slideLayouts/slideLayout18.xml"/><Relationship Id="rId1" Type="http://schemas.openxmlformats.org/officeDocument/2006/relationships/audio" Target="file:///E:\&#1079;&#1072;&#1085;&#1080;&#1084;&#1072;&#1090;&#1077;&#1083;&#1100;&#1085;&#1086;&#1077;\&#1082;&#1086;&#1085;&#1082;&#1091;&#1088;&#1089;%20&#1079;&#1085;&#1072;&#1090;&#1086;&#1082;&#1086;&#1074;\fanfar1.mp3" TargetMode="External"/><Relationship Id="rId6" Type="http://schemas.openxmlformats.org/officeDocument/2006/relationships/image" Target="../media/image38.gif"/><Relationship Id="rId11" Type="http://schemas.openxmlformats.org/officeDocument/2006/relationships/image" Target="../media/image43.gif"/><Relationship Id="rId5" Type="http://schemas.openxmlformats.org/officeDocument/2006/relationships/image" Target="../media/image37.gif"/><Relationship Id="rId10" Type="http://schemas.openxmlformats.org/officeDocument/2006/relationships/image" Target="../media/image42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ЗНАТОКОВ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emblem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714488"/>
            <a:ext cx="3867150" cy="4057650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3" name="Picture 1" descr="0_19f0c_eb86b773_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727200" cy="1376363"/>
          </a:xfrm>
          <a:prstGeom prst="rect">
            <a:avLst/>
          </a:prstGeom>
          <a:noFill/>
        </p:spPr>
      </p:pic>
      <p:pic>
        <p:nvPicPr>
          <p:cNvPr id="7" name="Picture 2" descr="1_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4429132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</a:rPr>
              <a:t>4 тур. Занимательные вопросы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76664"/>
          </a:xfrm>
        </p:spPr>
        <p:txBody>
          <a:bodyPr>
            <a:normAutofit fontScale="62500" lnSpcReduction="20000"/>
          </a:bodyPr>
          <a:lstStyle/>
          <a:p>
            <a:pPr marL="514350" lvl="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 ком идёт речь?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"Природа дала ему живой, наблюдательный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ум, впечатлительную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душу и доброе сердце, способное к благородным порывам чувств истинно рыцарских".</a:t>
            </a:r>
          </a:p>
          <a:p>
            <a:pPr marL="514350" indent="-51435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Он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погиб при попытке ограничить права дворянства.</a:t>
            </a:r>
          </a:p>
          <a:p>
            <a:pPr marL="514350" indent="-51435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сын знал о заговоре и дал согласие на устранение отца от власти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lnSpc>
                <a:spcPct val="120000"/>
              </a:lnSpc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выходе из воды животные встряхиваются. На каком законе физики основано их освобождение из воды?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lnSpc>
                <a:spcPct val="120000"/>
              </a:lnSpc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Какой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химический элемент третьей группы периодической системы элементов Д.И.Менделеева носит название соснового леса.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lnSpc>
                <a:spcPct val="120000"/>
              </a:lnSpc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lnSpc>
                <a:spcPct val="120000"/>
              </a:lnSpc>
              <a:buAutoNum type="arabicPeriod" startAt="4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ветер – зимний или летний, при одной и той же скорости обладает большей мощностью?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lnSpc>
                <a:spcPct val="12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Какое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астрофизическое открытие сделал М.В. Ломоносов, наблюдая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Венеру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помощью Телескопа? </a:t>
            </a:r>
          </a:p>
          <a:p>
            <a:endParaRPr lang="ru-RU" dirty="0"/>
          </a:p>
        </p:txBody>
      </p:sp>
      <p:pic>
        <p:nvPicPr>
          <p:cNvPr id="5" name="Picture 2" descr="1_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5373216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Древнегреческий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герой, уязвимым местом которого была пятка.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древнерусском языке было слово, которое обозначало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10 000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Сейчас у нас такого числительного нет, но когда мы хотим сказать о большом количестве, то к нам на помощь приходит слово. Какое?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Найдите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его в реплике Чацкого:</a:t>
            </a:r>
          </a:p>
          <a:p>
            <a:pPr marL="514350" indent="-51435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Когда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делах - я от веселий прячусь,</a:t>
            </a:r>
          </a:p>
          <a:p>
            <a:pPr marL="514350" indent="-51435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Когда дурачиться - дурачусь,</a:t>
            </a:r>
          </a:p>
          <a:p>
            <a:pPr marL="514350" indent="-51435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смешивать два эти ремесла </a:t>
            </a:r>
          </a:p>
          <a:p>
            <a:pPr marL="514350" indent="-51435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Есть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тьма искусников, я не из их числа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sz="13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arabicPeriod" startAt="8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Древней Руси деньгами служили серебряные бруски, их называли "гривнами". Если вещь стоила меньше, чем весь брусок, то отрубали половину. Тоже деньги.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Внимание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вопрос: Как называлась отрубленная часть бруска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arabicPeriod" startAt="9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какой русской народной сказке решаются проблемы жилищно-коммунального хозяйства?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какой русской народной сказке брат не послушался сестру, один раз нарушил санитарно-гигиенические правила и жестоко за это поплатился?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264696"/>
          </a:xfrm>
        </p:spPr>
        <p:txBody>
          <a:bodyPr>
            <a:normAutofit lnSpcReduction="10000"/>
          </a:bodyPr>
          <a:lstStyle/>
          <a:p>
            <a:pPr marL="514350" lvl="0" indent="-514350">
              <a:buAutoNum type="arabicPeriod" startAt="11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известной сказке "поди туда - не знаю куда, принеси то - не знаю что" царь послал стрелка Андрея за тридевять земель.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Тридевять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это сколько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lvl="0" indent="-514350">
              <a:buNone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12. Что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обозначает слово «кенгуру»?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13. Что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является символом Канады?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14. 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льду какого озера проходила «дорога жизни», проложенная для  снабжения блокадного Ленинграда?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15.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древнее время люди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счёта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использовали пальцы, узелки, камешки, зарубки и т. д.  Одно из таких приспособлений называлось калькулюс. От него произошло слово калькулятор. Что это было за средство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счёта?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16. Раньше – богатое женское платье для бала; сейчас – грубая рабочая одежда</a:t>
            </a:r>
          </a:p>
          <a:p>
            <a:pPr marL="514350" lvl="0" indent="-51435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Правильные ответы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784976" cy="5976664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ком идёт речь?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"Природа дала ему живой, наблюдательный ум, впечатлительную душу и доброе сердце, способное к благородным порывам чувств истинно рыцарских". Он погиб при попытке ограничить права дворянства.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сын знал о заговоре и дал согласие на устранение отца от власти.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(Павел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13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выходе из воды животные встряхиваются. На каком законе физики основано их освобождение из воды?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(Закон инерции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Какой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химический элемент третьей группы периодической системы элементов Д.И.Менделеева носит название соснового леса.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(бор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buNone/>
            </a:pPr>
            <a:endParaRPr lang="ru-RU" sz="13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Какой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ветер – зимний или летний, при одной и той же скорости обладает большей мощностью?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(Зимний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buNone/>
            </a:pPr>
            <a:endParaRPr lang="ru-RU" sz="9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Какое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астрофизическое открытие сделал М.В. Ломоносов, наблюдая Венеру с помощью Телескопа?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(Открыл атмосферу).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55272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Древнегреческий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герой, уязвимым местом которого была пятка. 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(Ахиллес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9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древнерусском языке было слово, которое обозначало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10 000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Сейчас у нас такого числительного нет, но когда мы хотим сказать о большом количестве, то к нам на помощь приходит слово. Какое?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Найдите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его в реплике Чацкого:</a:t>
            </a:r>
          </a:p>
          <a:p>
            <a:pP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Когда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в делах - я от веселий прячусь,</a:t>
            </a:r>
          </a:p>
          <a:p>
            <a:pPr>
              <a:buNone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 Когда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дурачиться - дурачусь,</a:t>
            </a:r>
          </a:p>
          <a:p>
            <a:pPr>
              <a:buNone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А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смешивать два эти ремесла </a:t>
            </a:r>
          </a:p>
          <a:p>
            <a:pPr>
              <a:buNone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Есть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тьма искусников, я не из их числа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Тьма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ru-RU" sz="9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Древней Руси деньгами служили серебряные бруски, их называли "гривнами". Если вещь стоила меньше, чем весь брусок, то отрубали половину. Тоже деньги. Внимание вопрос: Как называлась отрубленная часть бруска?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рубль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>
              <a:buNone/>
            </a:pPr>
            <a:endParaRPr lang="ru-RU" sz="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9.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какой русской народной сказке решаются проблемы жилищно-коммунального хозяйства? 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(Теремок) </a:t>
            </a: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10. 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какой русской народной сказке брат не послушался сестру, один раз нарушил санитарно-гигиенические правила и жестоко за это поплатился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("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братец Иванушка". Попил из лужи - превратился в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козлёнка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/>
          </a:bodyPr>
          <a:lstStyle/>
          <a:p>
            <a:pPr marL="514350" lvl="0" indent="-51435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11. 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известной сказке "поди туда - не знаю куда, принеси то - не знаю что" царь послал стрелка Андрея за тридевять земель.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Тридевять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это сколько?</a:t>
            </a:r>
          </a:p>
          <a:p>
            <a:pPr marL="514350" indent="-514350"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Тридевять - это 27. В Древней Руси считали по девяткам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514350" indent="-514350">
              <a:buNone/>
            </a:pPr>
            <a:endParaRPr lang="ru-RU" sz="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12. Что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обозначает слово «кенгуру»? 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(я не понимаю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lvl="0" indent="-514350">
              <a:buNone/>
            </a:pPr>
            <a:endParaRPr lang="ru-RU" sz="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13. Что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является символом Канады? 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(кленовый лист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lvl="0" indent="-514350">
              <a:buNone/>
            </a:pPr>
            <a:endParaRPr lang="ru-RU" sz="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14. По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льду какого озера проходила «дорога жизни», проложенная для  снабжения блокадного Ленинграда? 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(Ладожское озеро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lvl="0" indent="-514350">
              <a:buNone/>
            </a:pPr>
            <a:endParaRPr lang="ru-RU" sz="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15. 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древнее время люди для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счёта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использовали пальцы, узелки, камешки, зарубки и т. д.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Одно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из таких приспособлений называлось калькулюс. От него произошло слово калькулятор. Что это было за средство для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счёта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(Камешки) </a:t>
            </a:r>
            <a:endParaRPr lang="ru-RU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endParaRPr lang="ru-RU" sz="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16. Раньше – богатое женское платье для бала; сейчас – грубая рабочая одежда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(роба)</a:t>
            </a:r>
            <a:endParaRPr lang="ru-RU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5</a:t>
            </a:r>
            <a: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тур. Дальше, дальше...</a:t>
            </a:r>
            <a:endParaRPr lang="ru-RU" sz="2800" i="1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формальная, диалектическая, дедуктивная, двузначная, математическая,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женская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sz="13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ложная, исчерпывающая, генетическая, научно-техническая, объективная, секретная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sz="13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жизненная, обязательная, показательная, политическая, образовательная,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системная, телевизионная…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sz="13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подвижная, обучающая, опасная, имитационная, спортивная, логическая,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компьютерная…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sz="13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классическая, жесткая, виртуальная, музыкальная, стандартная, инфракрасная, мембранная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sz="13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бинарный, программный, исполняемый, графический, пакетный,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архивный…</a:t>
            </a:r>
          </a:p>
          <a:p>
            <a:pPr marL="514350" lvl="0" indent="-514350">
              <a:buFont typeface="+mj-lt"/>
              <a:buAutoNum type="arabicPeriod"/>
            </a:pPr>
            <a:endParaRPr lang="ru-RU" sz="13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громкое, красивое, редкое, доменное, доброе, полное…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1_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6388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192688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Слова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восстановленное, активное, диалоговое, узкое, слуховое, закрытое, разбитое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Слова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вчерашняя, вечерняя, читательская, воздушная, полевая, электронная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Слова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городская, публичная, домашняя, научная, системная,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детская…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3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Слова: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диетическое, разнообразное, выпадающее, вложенное, контекстное…</a:t>
            </a:r>
          </a:p>
          <a:p>
            <a:pPr lvl="0">
              <a:buNone/>
            </a:pPr>
            <a:endParaRPr lang="ru-RU" sz="13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Слова: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морской, железнодорожный, полный млечный…</a:t>
            </a:r>
          </a:p>
          <a:p>
            <a:pPr lvl="0">
              <a:buNone/>
            </a:pPr>
            <a:endParaRPr lang="ru-RU" sz="13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Слова: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игровой, домашний, главный, аналоговый, портативный, сетевой, персональный…</a:t>
            </a:r>
          </a:p>
          <a:p>
            <a:pPr lvl="0">
              <a:buNone/>
            </a:pPr>
            <a:endParaRPr lang="ru-RU" sz="13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14. Слова: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ассиметричная, белая, оптическая, беспроводная, двухкнопочная…</a:t>
            </a:r>
          </a:p>
          <a:p>
            <a:pPr lvl="0">
              <a:buNone/>
            </a:pPr>
            <a:endParaRPr lang="ru-RU" sz="13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Слова: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широкий, символьный, термальный, цветной,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матричный, струйный…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1" descr="0_19f0c_eb86b773_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229200"/>
            <a:ext cx="1727200" cy="137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/>
          <a:lstStyle/>
          <a:p>
            <a:r>
              <a:rPr lang="ru-RU" sz="2400" i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Правильные ответы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12068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формальная, диалектическая, дедуктивная, двузначная, математическая, женская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 Логика</a:t>
            </a:r>
          </a:p>
          <a:p>
            <a:pPr marL="514350" lvl="0" indent="-514350">
              <a:buFont typeface="+mj-lt"/>
              <a:buAutoNum type="arabicPeriod"/>
            </a:pPr>
            <a:endParaRPr lang="ru-RU" sz="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ложная, исчерпывающая, генетическая, научно-техническая, объективная, секретная…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</a:p>
          <a:p>
            <a:pPr marL="514350" lvl="0" indent="-514350">
              <a:buFont typeface="+mj-lt"/>
              <a:buAutoNum type="arabicPeriod"/>
            </a:pPr>
            <a:endParaRPr lang="ru-RU" sz="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жизненная, обязательная, показательная, политическая, образовательная, системная, телевизионная …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marL="514350" lvl="0" indent="-514350">
              <a:buFont typeface="+mj-lt"/>
              <a:buAutoNum type="arabicPeriod"/>
            </a:pPr>
            <a:endParaRPr lang="ru-RU" sz="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подвижная, обучающая, опасная, имитационная, спортивная, логическая, компьютерная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Игра</a:t>
            </a:r>
          </a:p>
          <a:p>
            <a:pPr marL="514350" lvl="0" indent="-514350">
              <a:buFont typeface="+mj-lt"/>
              <a:buAutoNum type="arabicPeriod"/>
            </a:pPr>
            <a:endParaRPr lang="ru-RU" sz="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классическая, жесткая, виртуальная, музыкальная,                стандартная, инфракрасная, мембранная…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Клавиатура</a:t>
            </a:r>
          </a:p>
          <a:p>
            <a:pPr marL="514350" lvl="0" indent="-514350">
              <a:buFont typeface="+mj-lt"/>
              <a:buAutoNum type="arabicPeriod"/>
            </a:pPr>
            <a:endParaRPr lang="ru-RU" sz="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бинарный, программный, исполняемый, графический, пакетный, архивный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Файл</a:t>
            </a:r>
          </a:p>
          <a:p>
            <a:pPr lvl="0">
              <a:buNone/>
            </a:pPr>
            <a:endParaRPr lang="ru-RU" sz="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    Слова: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громкое, красивое, редкое, доменное, доброе, полное…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Имя</a:t>
            </a:r>
          </a:p>
          <a:p>
            <a:pPr lvl="0">
              <a:buNone/>
            </a:pPr>
            <a:endParaRPr lang="ru-RU" sz="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     Слова: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восстановленное, активное, диалоговое, узкое, слуховое, закрытое, разбитое…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Окно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715436" cy="6215106"/>
          </a:xfrm>
        </p:spPr>
        <p:txBody>
          <a:bodyPr/>
          <a:lstStyle/>
          <a:p>
            <a:pPr lvl="0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Слова: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вчерашняя, вечерняя, читательская, воздушная,  полевая, электронная…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Почта</a:t>
            </a:r>
          </a:p>
          <a:p>
            <a:pPr lvl="0">
              <a:buNone/>
            </a:pPr>
            <a:endParaRPr lang="ru-RU" sz="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Слова: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городская, публичная, домашняя, научная, системная, детская…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Библиотека</a:t>
            </a:r>
          </a:p>
          <a:p>
            <a:pPr lvl="0">
              <a:buNone/>
            </a:pPr>
            <a:endParaRPr lang="ru-RU" sz="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Слова: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диетическое, разнообразное, выпадающее, вложенное, контекстное…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Меню</a:t>
            </a:r>
          </a:p>
          <a:p>
            <a:pPr lvl="0">
              <a:buNone/>
            </a:pPr>
            <a:endParaRPr lang="ru-RU" sz="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Слова: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морской, железнодорожный, полный млечный…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Путь</a:t>
            </a:r>
          </a:p>
          <a:p>
            <a:pPr lvl="0">
              <a:buNone/>
            </a:pPr>
            <a:endParaRPr lang="ru-RU" sz="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Слова: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игровой, домашний, главный, аналоговый, портативный, сетевой, персональный…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</a:t>
            </a:r>
          </a:p>
          <a:p>
            <a:pPr lvl="0">
              <a:buNone/>
            </a:pPr>
            <a:endParaRPr lang="ru-RU" sz="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14. Слова: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ассиметричная, белая, оптическая, беспроводная, двухкнопочная…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Мышь</a:t>
            </a:r>
          </a:p>
          <a:p>
            <a:pPr>
              <a:buNone/>
            </a:pPr>
            <a:endParaRPr lang="ru-RU" sz="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Слова: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широкий, символьный, термальный,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цветной, матричный, струйный…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Принтер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/>
          </a:p>
        </p:txBody>
      </p:sp>
      <p:pic>
        <p:nvPicPr>
          <p:cNvPr id="4" name="Picture 1" descr="0_19f0c_eb86b773_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800" y="5301208"/>
            <a:ext cx="1727200" cy="137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1 тур. </a:t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Приветствие команд</a:t>
            </a:r>
            <a:endParaRPr lang="ru-RU" dirty="0"/>
          </a:p>
        </p:txBody>
      </p:sp>
      <p:pic>
        <p:nvPicPr>
          <p:cNvPr id="4" name="Picture 2" descr="1_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071546"/>
            <a:ext cx="1219200" cy="1219200"/>
          </a:xfrm>
          <a:prstGeom prst="rect">
            <a:avLst/>
          </a:prstGeom>
          <a:noFill/>
        </p:spPr>
      </p:pic>
      <p:pic>
        <p:nvPicPr>
          <p:cNvPr id="6" name="Picture 1" descr="0_19f0c_eb86b773_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071942"/>
            <a:ext cx="1727200" cy="137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6 тур. Галерея портретов</a:t>
            </a:r>
            <a:r>
              <a:rPr lang="ru-RU" sz="2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88"/>
          <a:ext cx="8229600" cy="535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 descr="gorbachev-rz2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3571876"/>
            <a:ext cx="1643074" cy="227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lomonosov-rz2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3571876"/>
            <a:ext cx="166255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229600" cy="569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17145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105" descr="Игорь Владимирович Акинфеев / Igor Akinfe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28604"/>
            <a:ext cx="177252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195" descr="Юрий Дмитриевич Куклачев / Yury Kuklach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00042"/>
            <a:ext cx="1714512" cy="233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129" descr="Петр I / Petr 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1" y="3357562"/>
            <a:ext cx="21657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153" descr="Иван Юрьевич Черезов / Ivan Cherezo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143248"/>
            <a:ext cx="1928826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144" descr="Михаэль Шумахер / Mickhael  Schumach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214685"/>
            <a:ext cx="1857388" cy="293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Правильные ответы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507288" cy="5879006"/>
          </a:xfrm>
        </p:spPr>
        <p:txBody>
          <a:bodyPr numCol="2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Алексей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Немов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Виктор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Цой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Владимир Высоцкий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Майя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Плесецкая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Михаил Горбачёв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Михаил Ломоносов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Дмитрий Менделеев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Никола Тесла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Сергей Королёв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Марк Шагал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Гоголь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Лермонтов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Крылов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Игорь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Акинфеев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Юрий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Куклачёв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Пётр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Иван Черезов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Михаэль Шумахер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" descr="0_19f0c_eb86b773_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786322"/>
            <a:ext cx="1727200" cy="137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7</a:t>
            </a:r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тур. </a:t>
            </a:r>
            <a:r>
              <a:rPr lang="ru-RU" sz="320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Вопросы в стихах</a:t>
            </a:r>
            <a:endParaRPr lang="ru-RU" sz="3200" i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71480"/>
            <a:ext cx="8784976" cy="6286520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известна человеку,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Она тягуча и красна,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Ещё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бронзовому веку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Знакома в сплавах всем она,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горячей серной кислотою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даёт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нам синий купорос!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это что за элемент?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нём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изменений нет,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Ты измени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нём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только ударенье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Построишь ты сооруженье.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«У лукоморья…» знаешь стих?</a:t>
            </a:r>
          </a:p>
          <a:p>
            <a:pPr marL="0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помнишь если, то прочти.</a:t>
            </a:r>
          </a:p>
          <a:p>
            <a:pPr marL="0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Ответь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«с Бабою-ягой</a:t>
            </a:r>
          </a:p>
          <a:p>
            <a:pPr marL="0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Идёт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бредёт сама с собой»?</a:t>
            </a:r>
          </a:p>
          <a:p>
            <a:pPr marL="514350" indent="-514350">
              <a:buFont typeface="+mj-lt"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89" name="Picture 1" descr="0_19f0c_eb86b773_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000636"/>
            <a:ext cx="1727200" cy="137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662473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Хранят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обычно в керосине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бегает он по воде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Отныне знай – в свободном виде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нет его нигде.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солях открыть его возможно,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Желтеет пламя от него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получить из соли можно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Деви получил его.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AutoNum type="arabicPeriod" startAt="5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воде обычно он хранится,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Свет излучает в темноте,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Искать в природе лучше не трудитесь,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Свободным нет его нигде,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Воспламеняться сам он может,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тому же сильно ядовит,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 отвечай без промедленья,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Коль в пятой группе он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стоит</a:t>
            </a:r>
          </a:p>
          <a:p>
            <a:pPr lvl="0">
              <a:buAutoNum type="arabicPeriod" startAt="5"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  Мой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первый слог - в линейках нотных,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Два остальных - защита у животных.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целое соединит всегда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Деревни,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сёла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города.  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Picture 1" descr="0_19f0c_eb86b773_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564904"/>
            <a:ext cx="1727200" cy="137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52707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русский танец, но представьте,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госпожой была я прежде.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Две буквы в слове переставьте -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буду в рабской я одежде.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буквой «3» - оно блестит,</a:t>
            </a:r>
          </a:p>
          <a:p>
            <a:pPr lvl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В сейфах банковских лежит.</a:t>
            </a:r>
          </a:p>
          <a:p>
            <a:pPr lvl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С буквой «Б» - гнилое место,</a:t>
            </a:r>
          </a:p>
          <a:p>
            <a:pPr lvl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Там земля, как будто тесто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 Называем так домишко,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Хлам где всякий и дровишки.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Буквам место изменить -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Будет рыбка в море плыть. </a:t>
            </a:r>
          </a:p>
          <a:p>
            <a:pPr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  С первой «С» - огромная я птица,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Что летать не может научиться.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С первой «Ш» - меня должны все знать: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Вальсов много ведь сумел я написать.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Picture 1" descr="0_19f0c_eb86b773_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857760"/>
            <a:ext cx="1727200" cy="137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Правильные ответы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6309320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Давно известна человеку,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Она тягуча и красна,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Еще по бронзовому веку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Знакома в сплавах всем она,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горячей серной кислотою дает нам синий купорос!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(Медь)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это что за элемент?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нем изменений нет,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Ты измени в нем только ударенье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Построишь ты сооруженье.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(платина)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«У лукоморья…» знаешь стих?</a:t>
            </a:r>
          </a:p>
          <a:p>
            <a:pPr marL="0" lv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Не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помнишь если, то прочти.</a:t>
            </a:r>
          </a:p>
          <a:p>
            <a:pPr marL="0" lv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Ответь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что «с Бабою-ягой</a:t>
            </a:r>
          </a:p>
          <a:p>
            <a:pPr marL="0" lv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Идёт, бредёт сама с собой»? 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Ступа.)</a:t>
            </a:r>
          </a:p>
          <a:p>
            <a:pPr marL="0" lv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     Хранят обычно в керосине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И бегает он по воде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Отныне знай – в свободном виде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В природе нет его нигде.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В солях открыть его возможно,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Желтеет пламя от него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И получить из соли можно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Как Деви получил его.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(Натрий)</a:t>
            </a:r>
          </a:p>
          <a:p>
            <a:endParaRPr lang="ru-RU" sz="1800" dirty="0"/>
          </a:p>
        </p:txBody>
      </p:sp>
      <p:pic>
        <p:nvPicPr>
          <p:cNvPr id="4" name="Picture 1" descr="0_19f0c_eb86b773_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000636"/>
            <a:ext cx="1727200" cy="137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AutoNum type="arabicPeriod" startAt="5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воде обычно он хранится,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 излучает в темноте,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Искать в природе лучше не трудитесь,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Свободным нет его нигде,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Воспламеняться сам он может,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тому же сильно ядовит,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отвечай без промедленья,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Коль в пятой группе он стоит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(Фосфор) </a:t>
            </a:r>
          </a:p>
          <a:p>
            <a:pPr marL="514350" lvl="0" indent="-514350">
              <a:buAutoNum type="arabicPeriod" startAt="5"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Мой первый слог - в линейках нотных,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 остальных - защита у животных.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целое соединит всегда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Деревни, сёла, города.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(дорога)</a:t>
            </a:r>
          </a:p>
          <a:p>
            <a:pPr lvl="0"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 Я русский танец, но представьте,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госпожой была я прежде.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Две буквы в слове переставьте -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буду в рабской я одежде.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(барыня – рабыня)</a:t>
            </a:r>
          </a:p>
        </p:txBody>
      </p:sp>
      <p:pic>
        <p:nvPicPr>
          <p:cNvPr id="4" name="Picture 1" descr="0_19f0c_eb86b773_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929198"/>
            <a:ext cx="1727200" cy="137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32500" lnSpcReduction="20000"/>
          </a:bodyPr>
          <a:lstStyle/>
          <a:p>
            <a:pPr lvl="0">
              <a:lnSpc>
                <a:spcPct val="170000"/>
              </a:lnSpc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8.  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С буквой «3» - оно блестит,</a:t>
            </a:r>
          </a:p>
          <a:p>
            <a:pPr lvl="0">
              <a:lnSpc>
                <a:spcPct val="170000"/>
              </a:lnSpc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     В сейфах банковских лежит.</a:t>
            </a:r>
          </a:p>
          <a:p>
            <a:pPr lvl="0">
              <a:lnSpc>
                <a:spcPct val="170000"/>
              </a:lnSpc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     С буквой «Б» - гнилое место,</a:t>
            </a:r>
          </a:p>
          <a:p>
            <a:pPr lvl="0">
              <a:lnSpc>
                <a:spcPct val="170000"/>
              </a:lnSpc>
              <a:buNone/>
            </a:pP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      Там земля, как будто тесто </a:t>
            </a:r>
            <a:r>
              <a:rPr lang="ru-RU" sz="6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(золото – болото)</a:t>
            </a:r>
          </a:p>
          <a:p>
            <a:pPr lvl="0">
              <a:lnSpc>
                <a:spcPct val="170000"/>
              </a:lnSpc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9.  Называем так домишко</a:t>
            </a:r>
          </a:p>
          <a:p>
            <a:pPr>
              <a:lnSpc>
                <a:spcPct val="170000"/>
              </a:lnSpc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Хлам, где всякий и дровишки.</a:t>
            </a:r>
          </a:p>
          <a:p>
            <a:pPr>
              <a:lnSpc>
                <a:spcPct val="170000"/>
              </a:lnSpc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Буквам место изменить -</a:t>
            </a:r>
          </a:p>
          <a:p>
            <a:pPr>
              <a:lnSpc>
                <a:spcPct val="170000"/>
              </a:lnSpc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Будет рыбка в море плыть. </a:t>
            </a:r>
            <a:r>
              <a:rPr lang="ru-RU" sz="6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(Сарай - сайра)</a:t>
            </a:r>
            <a:endParaRPr lang="ru-RU" sz="6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10.  С первой «С» - огромная я птица, </a:t>
            </a:r>
          </a:p>
          <a:p>
            <a:pPr>
              <a:lnSpc>
                <a:spcPct val="170000"/>
              </a:lnSpc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Что летать не может научиться.</a:t>
            </a:r>
          </a:p>
          <a:p>
            <a:pPr>
              <a:lnSpc>
                <a:spcPct val="170000"/>
              </a:lnSpc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С первой «Ш» - меня должны все знать:</a:t>
            </a:r>
          </a:p>
          <a:p>
            <a:pPr>
              <a:lnSpc>
                <a:spcPct val="170000"/>
              </a:lnSpc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Вальсов много ведь сумел я написать. </a:t>
            </a:r>
            <a:r>
              <a:rPr lang="ru-RU" sz="6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(Страус - Штраус)</a:t>
            </a:r>
          </a:p>
          <a:p>
            <a:pPr lvl="0">
              <a:lnSpc>
                <a:spcPct val="170000"/>
              </a:lnSpc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1" descr="0_19f0c_eb86b773_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286256"/>
            <a:ext cx="1727200" cy="137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2 тур. Отгадай ребус</a:t>
            </a:r>
            <a:b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14356"/>
          <a:ext cx="822960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72560" cy="917596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8. тур Народный компьютер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 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вами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программистские версии 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известных русских пословиц и поговорок.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Попробуйте вспомнить, как звучат они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оригинале.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Скажи мне, какой у тебя компьютер, и я скажу, кто 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дисплей неча пенять, коли видеокарта кривая.</a:t>
            </a:r>
          </a:p>
          <a:p>
            <a:pPr marL="514350" lvl="0" indent="-514350">
              <a:buFont typeface="+mj-lt"/>
              <a:buAutoNum type="arabicPeriod"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памятью не испортишь. </a:t>
            </a:r>
          </a:p>
          <a:p>
            <a:pPr marL="514350" lvl="0" indent="-514350">
              <a:buFont typeface="+mj-lt"/>
              <a:buAutoNum type="arabicPeriod"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ноутбуку встречают, по уму провожают.</a:t>
            </a:r>
          </a:p>
          <a:p>
            <a:pPr marL="514350" lvl="0" indent="-514350">
              <a:buFont typeface="+mj-lt"/>
              <a:buAutoNum type="arabicPeriod"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Дареному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компьютеру в системный блок не заглядывают. </a:t>
            </a:r>
          </a:p>
          <a:p>
            <a:pPr marL="514350" lvl="0" indent="-514350">
              <a:buFont typeface="+mj-lt"/>
              <a:buAutoNum type="arabicPeriod"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Силиконовую долину со своим компьютером не ездят. </a:t>
            </a:r>
          </a:p>
          <a:p>
            <a:pPr marL="514350" lvl="0" indent="-514350">
              <a:buFont typeface="+mj-lt"/>
              <a:buAutoNum type="arabicPeriod"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БЭСМ помянет, тому глаз вон.</a:t>
            </a:r>
          </a:p>
          <a:p>
            <a:pPr marL="514350" lvl="0" indent="-514350">
              <a:buFont typeface="+mj-lt"/>
              <a:buAutoNum type="arabicPeriod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микропроцессор (или ноутбук), да дорог.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85728"/>
            <a:ext cx="8712968" cy="6383632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Файлы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удаляются. </a:t>
            </a:r>
          </a:p>
          <a:p>
            <a:pPr marL="514350" lvl="0" indent="-51435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Бейсику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(Паскалю, Си) учиться всегда пригодится. </a:t>
            </a:r>
          </a:p>
          <a:p>
            <a:pPr marL="514350" lvl="0" indent="-51435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Первая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программа комом. </a:t>
            </a:r>
          </a:p>
          <a:p>
            <a:pPr marL="514350" lvl="0" indent="-51435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 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музыкального файла 16 бит не выкинешь.</a:t>
            </a:r>
          </a:p>
          <a:p>
            <a:pPr lvl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 Вирус не грянет – пользователь не перекрестится. </a:t>
            </a:r>
          </a:p>
          <a:p>
            <a:pPr lvl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14. С больной дискеты на здоровый винчестер. </a:t>
            </a:r>
          </a:p>
          <a:p>
            <a:pPr lvl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15. Есть еще свободные кластеры на винчестере! </a:t>
            </a:r>
          </a:p>
          <a:p>
            <a:pPr lvl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16. Плох тот программист, который не мечтает стать    Биллом Гейтсом. </a:t>
            </a:r>
          </a:p>
          <a:p>
            <a:pPr lvl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17. На хакере и шапка горит. </a:t>
            </a:r>
          </a:p>
          <a:p>
            <a:pPr lvl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18. Вирусов бояться – в Интернет не ходить.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 Black" pitchFamily="34" charset="0"/>
              </a:rPr>
              <a:t>Правильные ответы</a:t>
            </a:r>
            <a:endParaRPr lang="ru-RU" sz="2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85794"/>
            <a:ext cx="8507288" cy="5811558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Скажи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мне кто твой друг, и я скажу, кто ты.</a:t>
            </a:r>
          </a:p>
          <a:p>
            <a:pPr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зеркало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неча пенять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коли рожа крива.</a:t>
            </a:r>
          </a:p>
          <a:p>
            <a:pPr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	Кашу маслом не испортишь.</a:t>
            </a:r>
          </a:p>
          <a:p>
            <a:pPr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	По одёжке встречают, по уму провожают.</a:t>
            </a:r>
          </a:p>
          <a:p>
            <a:pPr marL="514350" indent="-514350">
              <a:buAutoNum type="arabicPeriod" startAt="5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5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Дарёному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коню в зубы не смотрят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 startAt="5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5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чужой монастырь со своим уставом не ходят.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Кто старое помянет – тому глаз вон.</a:t>
            </a:r>
          </a:p>
          <a:p>
            <a:pPr marL="514350" indent="-514350">
              <a:buAutoNum type="arabicPeriod" startAt="8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8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золотник, да дорог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 startAt="8"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8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Рукописи не горят.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1_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072074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26469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10.  Грамоте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учиться, всегда пригодится</a:t>
            </a:r>
          </a:p>
          <a:p>
            <a:pPr marL="0" indent="0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11.  Первый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блин всегда комом.</a:t>
            </a:r>
          </a:p>
          <a:p>
            <a:pPr marL="0" indent="0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12.  Из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песни слов не выкинешь.</a:t>
            </a:r>
          </a:p>
          <a:p>
            <a:pPr marL="0" indent="0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13.  Пока гром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грянет  - мужик не перекрестится.</a:t>
            </a:r>
          </a:p>
          <a:p>
            <a:pPr marL="0" indent="0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Перекладывать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 больной головы на здоровую.</a:t>
            </a:r>
          </a:p>
          <a:p>
            <a:pPr marL="0" indent="0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ещё порох в пороховницах!</a:t>
            </a:r>
          </a:p>
          <a:p>
            <a:pPr marL="0" indent="0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16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тот солдат,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мечтает стать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генералом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воре и шапка горит.</a:t>
            </a:r>
          </a:p>
          <a:p>
            <a:pPr marL="0" indent="0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18. Волков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бояться – в лес не ходить.</a:t>
            </a:r>
          </a:p>
          <a:p>
            <a:endParaRPr lang="ru-RU" dirty="0"/>
          </a:p>
        </p:txBody>
      </p:sp>
      <p:pic>
        <p:nvPicPr>
          <p:cNvPr id="4" name="Picture 1" descr="0_19f0c_eb86b773_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072074"/>
            <a:ext cx="1727200" cy="1376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93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_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</p:spPr>
      </p:pic>
      <p:sp>
        <p:nvSpPr>
          <p:cNvPr id="53257" name="WordArt 9"/>
          <p:cNvSpPr>
            <a:spLocks noChangeArrowheads="1" noChangeShapeType="1" noTextEdit="1"/>
          </p:cNvSpPr>
          <p:nvPr/>
        </p:nvSpPr>
        <p:spPr bwMode="auto">
          <a:xfrm>
            <a:off x="900113" y="1557338"/>
            <a:ext cx="7127875" cy="3095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подведём </a:t>
            </a:r>
            <a:endParaRPr lang="ru-RU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итоги </a:t>
            </a:r>
          </a:p>
          <a:p>
            <a:pPr algn="ctr"/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конкурса</a:t>
            </a:r>
          </a:p>
        </p:txBody>
      </p:sp>
      <p:pic>
        <p:nvPicPr>
          <p:cNvPr id="53258" name="Picture 10" descr="P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6938" y="4800600"/>
            <a:ext cx="1897062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1619250" y="3357563"/>
            <a:ext cx="5921375" cy="19446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0" scaled="1"/>
                </a:gradFill>
                <a:latin typeface="Arial"/>
                <a:cs typeface="Arial"/>
              </a:rPr>
              <a:t>ПОЗДРАВЛЯЕМ!!!</a:t>
            </a:r>
          </a:p>
        </p:txBody>
      </p:sp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>
            <a:off x="1763713" y="1052513"/>
            <a:ext cx="5319712" cy="15843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МОЛОДЦЫ</a:t>
            </a:r>
          </a:p>
        </p:txBody>
      </p:sp>
      <p:pic>
        <p:nvPicPr>
          <p:cNvPr id="20484" name="Picture 8" descr="t690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1416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t690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6035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t690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321310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 descr="t690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734050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2" descr="t690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889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3" descr="t690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58054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4" descr="t690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58769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5" descr="t6900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981075"/>
            <a:ext cx="6477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6" descr="t6900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860800"/>
            <a:ext cx="6477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7" descr="t6900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33375"/>
            <a:ext cx="6477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8" descr="t6900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5589588"/>
            <a:ext cx="6477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0" descr="t6900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1158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22" descr="t6900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50133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23" descr="t6900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1013" y="45815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24" descr="t690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26035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25" descr="t690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550" y="227647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6" descr="t690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1158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8" descr="t690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60213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29" descr="t690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256540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30" descr="t6901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5113" y="33337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33" descr="t6901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609282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34" descr="t6901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603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35" descr="t6901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184467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Picture 36" descr="t6901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602138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Picture 37" descr="t6901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33337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39" descr="t6901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50" y="393382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Picture 40" descr="t6901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141287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1" name="Picture 41" descr="t6901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163" y="616585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2" name="Picture 42" descr="t6901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44370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3" name="Picture 43" descr="t6900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60928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4" name="Picture 44" descr="t6900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1052513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5" name="Picture 45" descr="t6900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1700213"/>
            <a:ext cx="6477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6" name="Picture 46" descr="t690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0928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7" name="Picture 47" descr="t6902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125" y="333375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8" name="Picture 49" descr="t6902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0200" y="616585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9" name="Picture 50" descr="t6902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713" y="59499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0" name="Picture 51" descr="t69040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450" y="5876925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1" name="Picture 52" descr="t69040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1013" y="5229225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2" name="Picture 53" descr="t69040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363" y="260350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3" name="Picture 54" descr="anim061"/>
          <p:cNvPicPr>
            <a:picLocks noChangeAspect="1" noChangeArrowheads="1" noCrop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2349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4" name="Picture 55" descr="0067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1275" y="3933825"/>
            <a:ext cx="13525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5" name="Picture 56" descr="anim061"/>
          <p:cNvPicPr>
            <a:picLocks noChangeAspect="1" noChangeArrowheads="1" noCrop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22764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21" name="fanfar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6013" y="5084763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25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21"/>
                  </p:tgtEl>
                </p:cond>
              </p:nextCondLst>
            </p:seq>
            <p:audio>
              <p:cMediaNode numSld="1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521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668839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Arial Black" pitchFamily="34" charset="0"/>
              <a:cs typeface="Aharoni" pitchFamily="2" charset="-79"/>
            </a:endParaRP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Спасибо за игру!</a:t>
            </a:r>
          </a:p>
          <a:p>
            <a:pPr algn="ctr">
              <a:buNone/>
            </a:pPr>
            <a:endParaRPr lang="ru-RU" dirty="0" smtClean="0">
              <a:latin typeface="Arial Black" pitchFamily="34" charset="0"/>
              <a:cs typeface="Aharoni" pitchFamily="2" charset="-79"/>
            </a:endParaRP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До свидания!</a:t>
            </a:r>
          </a:p>
          <a:p>
            <a:pPr algn="ctr">
              <a:buNone/>
            </a:pPr>
            <a:endParaRPr lang="ru-RU" dirty="0" smtClean="0">
              <a:latin typeface="Arial Black" pitchFamily="34" charset="0"/>
              <a:cs typeface="Aharoni" pitchFamily="2" charset="-79"/>
            </a:endParaRP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  <a:cs typeface="Aharoni" pitchFamily="2" charset="-79"/>
              </a:rPr>
              <a:t>До новых встреч!</a:t>
            </a:r>
            <a:endParaRPr lang="ru-RU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" name="Picture 1" descr="0_19f0c_eb86b773_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1727200" cy="1376363"/>
          </a:xfrm>
          <a:prstGeom prst="rect">
            <a:avLst/>
          </a:prstGeom>
          <a:noFill/>
        </p:spPr>
      </p:pic>
      <p:pic>
        <p:nvPicPr>
          <p:cNvPr id="5" name="Picture 2" descr="1_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072074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55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Правильные ответы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Невская битва                            Винчестер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         </a:t>
            </a:r>
            <a:r>
              <a:rPr lang="ru-RU" dirty="0" smtClean="0"/>
              <a:t>Словарь                                      Гоголь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428596" y="1643050"/>
            <a:ext cx="3143272" cy="1643074"/>
            <a:chOff x="0" y="378679"/>
            <a:chExt cx="3917900" cy="235074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378679"/>
              <a:ext cx="3917900" cy="2350740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0" y="378679"/>
              <a:ext cx="3917900" cy="2350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00034" y="4214818"/>
            <a:ext cx="3214710" cy="1857388"/>
            <a:chOff x="1004" y="3124853"/>
            <a:chExt cx="3917900" cy="235074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004" y="3124853"/>
              <a:ext cx="3917900" cy="2350740"/>
            </a:xfrm>
            <a:prstGeom prst="rect">
              <a:avLst/>
            </a:prstGeom>
            <a:blipFill rotWithShape="0">
              <a:blip r:embed="rId3" cstate="print">
                <a:lum contrast="20000"/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1004" y="3124853"/>
              <a:ext cx="3917900" cy="2350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143504" y="1714488"/>
            <a:ext cx="3316272" cy="1675436"/>
            <a:chOff x="4310695" y="382322"/>
            <a:chExt cx="3917900" cy="235074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310695" y="382322"/>
              <a:ext cx="3917900" cy="2350740"/>
            </a:xfrm>
            <a:prstGeom prst="rect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4310695" y="382322"/>
              <a:ext cx="3917900" cy="2350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929190" y="4143380"/>
            <a:ext cx="3703586" cy="2071702"/>
            <a:chOff x="4310695" y="3124853"/>
            <a:chExt cx="3917900" cy="235074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310695" y="3124853"/>
              <a:ext cx="3917900" cy="2350740"/>
            </a:xfrm>
            <a:prstGeom prst="rect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4310695" y="3124853"/>
              <a:ext cx="3917900" cy="2350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</a:t>
            </a:r>
            <a:r>
              <a:rPr lang="ru-RU" dirty="0" smtClean="0"/>
              <a:t>Монитор                                 Генератор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ru-RU" dirty="0" smtClean="0"/>
              <a:t>Задача                                   Россия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57158" y="928670"/>
            <a:ext cx="3429024" cy="2071702"/>
            <a:chOff x="199700" y="230706"/>
            <a:chExt cx="3917900" cy="235074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99700" y="230706"/>
              <a:ext cx="3917900" cy="2350740"/>
            </a:xfrm>
            <a:prstGeom prst="rect">
              <a:avLst/>
            </a:prstGeom>
            <a:blipFill rotWithShape="0">
              <a:blip r:embed="rId2" cstate="print">
                <a:lum contrast="20000"/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199700" y="230706"/>
              <a:ext cx="3917900" cy="2350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00034" y="4000504"/>
            <a:ext cx="3520507" cy="2258943"/>
            <a:chOff x="312967" y="3046293"/>
            <a:chExt cx="3520507" cy="225894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12967" y="3046293"/>
              <a:ext cx="3520507" cy="2258943"/>
            </a:xfrm>
            <a:prstGeom prst="rect">
              <a:avLst/>
            </a:prstGeom>
            <a:blipFill rotWithShape="0">
              <a:blip r:embed="rId3" cstate="print">
                <a:lum contrast="20000"/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312967" y="3046293"/>
              <a:ext cx="3520507" cy="2258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29124" y="928670"/>
            <a:ext cx="3917900" cy="2350740"/>
            <a:chOff x="4257685" y="214313"/>
            <a:chExt cx="3917900" cy="235074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257685" y="214313"/>
              <a:ext cx="3917900" cy="2350740"/>
            </a:xfrm>
            <a:prstGeom prst="rect">
              <a:avLst/>
            </a:prstGeom>
            <a:blipFill rotWithShape="0">
              <a:blip r:embed="rId4" cstate="print">
                <a:lum contrast="20000"/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4257685" y="214313"/>
              <a:ext cx="3917900" cy="2350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pic>
        <p:nvPicPr>
          <p:cNvPr id="2050" name="Объект 1"/>
          <p:cNvPicPr>
            <a:picLocks noChangeArrowheads="1"/>
          </p:cNvPicPr>
          <p:nvPr/>
        </p:nvPicPr>
        <p:blipFill>
          <a:blip r:embed="rId5" cstate="print">
            <a:lum contrast="10000"/>
          </a:blip>
          <a:srcRect t="-272" b="-435"/>
          <a:stretch>
            <a:fillRect/>
          </a:stretch>
        </p:blipFill>
        <p:spPr bwMode="auto">
          <a:xfrm>
            <a:off x="4786314" y="4000504"/>
            <a:ext cx="39243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472518" cy="428628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700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700" b="1" i="1" dirty="0" smtClean="0">
                <a:solidFill>
                  <a:srgbClr val="FF0000"/>
                </a:solidFill>
                <a:latin typeface="Arial Black" pitchFamily="34" charset="0"/>
              </a:rPr>
              <a:t>3 </a:t>
            </a:r>
            <a:r>
              <a:rPr lang="ru-RU" sz="2700" b="1" i="1" dirty="0">
                <a:solidFill>
                  <a:srgbClr val="FF0000"/>
                </a:solidFill>
                <a:latin typeface="Arial Black" pitchFamily="34" charset="0"/>
              </a:rPr>
              <a:t>тур. Путешествие в Англию и </a:t>
            </a:r>
            <a:r>
              <a:rPr lang="ru-RU" sz="2700" b="1" i="1" dirty="0" smtClean="0">
                <a:solidFill>
                  <a:srgbClr val="FF0000"/>
                </a:solidFill>
                <a:latin typeface="Arial Black" pitchFamily="34" charset="0"/>
              </a:rPr>
              <a:t>Германию</a:t>
            </a:r>
            <a:r>
              <a:rPr lang="ru-RU" sz="2700" b="1" i="1" dirty="0">
                <a:solidFill>
                  <a:srgbClr val="FF0000"/>
                </a:solidFill>
                <a:latin typeface="Arial Black" pitchFamily="34" charset="0"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00726"/>
          </a:xfrm>
        </p:spPr>
        <p:txBody>
          <a:bodyPr numCol="2"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1. Was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sagt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man am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Morgen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Hallo!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Guten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Tag!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Nacht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Guten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Morgen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!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2. Die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Hauptstadt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Deutschlands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Prag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б.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Riga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Berlin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г.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Wien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3. Berlin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liegt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…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а.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Elbe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Spree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Rhein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Donau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4. Die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Flagge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Deutschlands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…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blau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weiss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-rot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.gold-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schwarz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-rot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schwarz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-rot-gold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.rot-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weiss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-rot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5. Deutschland hat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Bundeslander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.12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б.16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22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10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" descr="0_19f0c_eb86b773_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214950"/>
            <a:ext cx="1727200" cy="137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715436" cy="6286544"/>
          </a:xfrm>
        </p:spPr>
        <p:txBody>
          <a:bodyPr numCol="2">
            <a:normAutofit fontScale="62500" lnSpcReduction="20000"/>
          </a:bodyPr>
          <a:lstStyle/>
          <a:p>
            <a:pPr lvl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6.Афоризм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Оскара Уайльда гласит: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 ничего не желал бы менять  в Англии, кроме…»?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а. политического строя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б. английского снобизма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в. погоды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7.Что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означает выражение «уйти по-английски»?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а. «Уйти достойно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б. «Уйти не попрощавшись»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в. «Уйти и не вернуться»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8.Какой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город является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родиной самой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известной в истории рок-группы «Битлз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»?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а. Ливерпуль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б. Лондон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в. Нью-Йорк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г. Саратов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9. Кем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когда в Англии была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введена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традиция послеобеденного чаепития?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Екатерина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Брагансская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Екатерина Арагонская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Екатерина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10. Как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называется такая стихотворная форма?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Был один старичок из Камчатки,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Чья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собака искала перчатки.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Её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стиль и манеры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Послужили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примером,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всем прочим собакам Камчатки».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сонет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белый стих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лимерик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Правильные ответы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 numCol="2"/>
          <a:lstStyle/>
          <a:p>
            <a:pPr lvl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1. г</a:t>
            </a:r>
          </a:p>
          <a:p>
            <a:pPr lvl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2. в</a:t>
            </a:r>
          </a:p>
          <a:p>
            <a:pPr lvl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3. б </a:t>
            </a:r>
          </a:p>
          <a:p>
            <a:pPr lvl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4. в</a:t>
            </a:r>
          </a:p>
          <a:p>
            <a:pPr lvl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5. б</a:t>
            </a:r>
          </a:p>
          <a:p>
            <a:pPr lvl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6. в</a:t>
            </a:r>
          </a:p>
          <a:p>
            <a:pPr lvl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7. б</a:t>
            </a:r>
          </a:p>
          <a:p>
            <a:pPr lvl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8. а</a:t>
            </a:r>
          </a:p>
          <a:p>
            <a:pPr lvl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9. а</a:t>
            </a:r>
          </a:p>
          <a:p>
            <a:pPr lvl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  10. в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1_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85776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Modèle par défaut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3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577</TotalTime>
  <Words>1951</Words>
  <Application>Microsoft Office PowerPoint</Application>
  <PresentationFormat>Экран (4:3)</PresentationFormat>
  <Paragraphs>399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Тема1</vt:lpstr>
      <vt:lpstr>Тема3</vt:lpstr>
      <vt:lpstr>Тема4</vt:lpstr>
      <vt:lpstr>Конкурс  ЗНАТОКОВ </vt:lpstr>
      <vt:lpstr>  1 тур.   Приветствие команд</vt:lpstr>
      <vt:lpstr>2 тур. Отгадай ребус </vt:lpstr>
      <vt:lpstr>Презентация PowerPoint</vt:lpstr>
      <vt:lpstr>Правильные ответы</vt:lpstr>
      <vt:lpstr>Презентация PowerPoint</vt:lpstr>
      <vt:lpstr> 3 тур. Путешествие в Англию и Германию.  </vt:lpstr>
      <vt:lpstr>Презентация PowerPoint</vt:lpstr>
      <vt:lpstr>Правильные ответы</vt:lpstr>
      <vt:lpstr> 4 тур. Занимательные вопросы. </vt:lpstr>
      <vt:lpstr>Презентация PowerPoint</vt:lpstr>
      <vt:lpstr>Презентация PowerPoint</vt:lpstr>
      <vt:lpstr>Правильные ответы</vt:lpstr>
      <vt:lpstr>Презентация PowerPoint</vt:lpstr>
      <vt:lpstr>Презентация PowerPoint</vt:lpstr>
      <vt:lpstr>5 тур. Дальше, дальше...</vt:lpstr>
      <vt:lpstr>Презентация PowerPoint</vt:lpstr>
      <vt:lpstr>Правильные ответы</vt:lpstr>
      <vt:lpstr>Презентация PowerPoint</vt:lpstr>
      <vt:lpstr>6 тур. Галерея портретов.</vt:lpstr>
      <vt:lpstr>Презентация PowerPoint</vt:lpstr>
      <vt:lpstr>Презентация PowerPoint</vt:lpstr>
      <vt:lpstr>Правильные ответы</vt:lpstr>
      <vt:lpstr>7 тур. Вопросы в стихах</vt:lpstr>
      <vt:lpstr>Презентация PowerPoint</vt:lpstr>
      <vt:lpstr>Презентация PowerPoint</vt:lpstr>
      <vt:lpstr>Правильные ответы</vt:lpstr>
      <vt:lpstr>Презентация PowerPoint</vt:lpstr>
      <vt:lpstr>Презентация PowerPoint</vt:lpstr>
      <vt:lpstr>8. тур Народный компьютер  Перед вами программистские версии известных русских пословиц и поговорок. Попробуйте вспомнить, как звучат они в оригинале. </vt:lpstr>
      <vt:lpstr>Презентация PowerPoint</vt:lpstr>
      <vt:lpstr>Правильные ответы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65</cp:revision>
  <dcterms:created xsi:type="dcterms:W3CDTF">2012-11-02T14:47:11Z</dcterms:created>
  <dcterms:modified xsi:type="dcterms:W3CDTF">2013-06-20T14:50:35Z</dcterms:modified>
</cp:coreProperties>
</file>