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63" r:id="rId9"/>
    <p:sldId id="264" r:id="rId10"/>
    <p:sldId id="265" r:id="rId11"/>
    <p:sldId id="270" r:id="rId12"/>
    <p:sldId id="266" r:id="rId13"/>
    <p:sldId id="268" r:id="rId14"/>
    <p:sldId id="271" r:id="rId15"/>
    <p:sldId id="272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1089;%20&#1076;&#1086;&#1073;&#1088;&#1099;&#1084;%20&#1091;&#1090;&#1088;&#1086;&#1084;.mp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0640" y="359898"/>
            <a:ext cx="10474960" cy="1472184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F0"/>
                </a:solidFill>
                <a:hlinkClick r:id="rId2" action="ppaction://hlinkfile"/>
              </a:rPr>
              <a:t>С добрым утром!</a:t>
            </a:r>
            <a:endParaRPr lang="ru-RU" sz="3200" i="1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Толочкова Э.Р.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521" y="502921"/>
            <a:ext cx="7099650" cy="63550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86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Церемония пробуждения французского короля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5400" dirty="0" smtClean="0"/>
              <a:t>Стр. </a:t>
            </a:r>
            <a:r>
              <a:rPr lang="ru-RU" sz="5400" dirty="0" smtClean="0"/>
              <a:t>10</a:t>
            </a:r>
          </a:p>
          <a:p>
            <a:r>
              <a:rPr lang="ru-RU" sz="5400" dirty="0" smtClean="0"/>
              <a:t>Кто   изображён на иллюстрации?</a:t>
            </a:r>
          </a:p>
          <a:p>
            <a:r>
              <a:rPr lang="ru-RU" sz="5400" i="1" dirty="0" smtClean="0"/>
              <a:t>-Прочитайте текст </a:t>
            </a:r>
            <a:endParaRPr lang="ru-RU" sz="5400" dirty="0" smtClean="0"/>
          </a:p>
          <a:p>
            <a:r>
              <a:rPr lang="ru-RU" sz="5400" dirty="0" smtClean="0"/>
              <a:t>1) Как пробуждение влияет на настроение </a:t>
            </a:r>
            <a:r>
              <a:rPr lang="ru-RU" sz="5400" dirty="0" smtClean="0"/>
              <a:t>?</a:t>
            </a:r>
            <a:endParaRPr lang="ru-RU" sz="5400" dirty="0" smtClean="0"/>
          </a:p>
          <a:p>
            <a:r>
              <a:rPr lang="ru-RU" sz="5400" dirty="0" smtClean="0"/>
              <a:t>2) Как должно проходить утро?</a:t>
            </a:r>
          </a:p>
          <a:p>
            <a:endParaRPr lang="ru-RU" sz="5400" dirty="0" smtClean="0"/>
          </a:p>
        </p:txBody>
      </p:sp>
    </p:spTree>
    <p:extLst>
      <p:ext uri="{BB962C8B-B14F-4D97-AF65-F5344CB8AC3E}">
        <p14:creationId xmlns="" xmlns:p14="http://schemas.microsoft.com/office/powerpoint/2010/main" val="8895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/>
              <a:t>Улыбка – это залог хорошего настроения. Так мы дарим друг другу здоровье и радость.</a:t>
            </a:r>
          </a:p>
          <a:p>
            <a:r>
              <a:rPr lang="ru-RU" sz="4800" i="1" dirty="0" smtClean="0"/>
              <a:t> </a:t>
            </a:r>
            <a:r>
              <a:rPr lang="ru-RU" sz="4800" i="1" dirty="0" smtClean="0"/>
              <a:t> </a:t>
            </a:r>
            <a:r>
              <a:rPr lang="ru-RU" sz="4800" i="1" dirty="0" smtClean="0"/>
              <a:t>Что еще помогает сохранять хорошее настроение?</a:t>
            </a:r>
          </a:p>
          <a:p>
            <a:endParaRPr lang="ru-RU" sz="48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384" y="335598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 </a:t>
            </a:r>
            <a:r>
              <a:rPr lang="ru-RU" dirty="0" smtClean="0"/>
              <a:t>гр.Стр.11</a:t>
            </a:r>
            <a:r>
              <a:rPr lang="ru-RU" dirty="0" smtClean="0"/>
              <a:t>«</a:t>
            </a:r>
            <a:r>
              <a:rPr lang="ru-RU" i="1" dirty="0" smtClean="0"/>
              <a:t>Как Соня делала </a:t>
            </a:r>
            <a:r>
              <a:rPr lang="ru-RU" i="1" dirty="0" smtClean="0"/>
              <a:t>зарядку»</a:t>
            </a:r>
          </a:p>
          <a:p>
            <a:pPr>
              <a:buNone/>
            </a:pPr>
            <a:r>
              <a:rPr lang="ru-RU" dirty="0" smtClean="0"/>
              <a:t>2 гр.</a:t>
            </a:r>
            <a:r>
              <a:rPr lang="ru-RU" i="1" dirty="0" smtClean="0"/>
              <a:t> </a:t>
            </a:r>
            <a:r>
              <a:rPr lang="ru-RU" dirty="0" smtClean="0"/>
              <a:t>ТПО </a:t>
            </a:r>
            <a:r>
              <a:rPr lang="ru-RU" dirty="0" smtClean="0"/>
              <a:t>№</a:t>
            </a:r>
            <a:r>
              <a:rPr lang="ru-RU" dirty="0" smtClean="0"/>
              <a:t>8</a:t>
            </a:r>
          </a:p>
          <a:p>
            <a:pPr>
              <a:buNone/>
            </a:pPr>
            <a:r>
              <a:rPr lang="ru-RU" dirty="0" smtClean="0"/>
              <a:t>« Зачем надо делать зарядку?</a:t>
            </a:r>
            <a:endParaRPr lang="ru-RU" dirty="0"/>
          </a:p>
        </p:txBody>
      </p:sp>
      <p:pic>
        <p:nvPicPr>
          <p:cNvPr id="6146" name="Picture 2" descr="C:\Users\Ольга\Desktop\boxige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840" y="3093720"/>
            <a:ext cx="4692331" cy="34510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3260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384" y="198438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i="1" dirty="0" smtClean="0"/>
              <a:t>О каком приеме пищи говорится в стихотворении? Почему этот прием очень важен? Почему мама не могла дать </a:t>
            </a:r>
            <a:r>
              <a:rPr lang="ru-RU" sz="3100" i="1" dirty="0" smtClean="0"/>
              <a:t>сыну на завтрак чипсы и газировку?</a:t>
            </a:r>
            <a:endParaRPr lang="ru-RU" sz="31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Мама говорит «Сынок,                                                                        </a:t>
            </a:r>
            <a:r>
              <a:rPr lang="ru-RU" sz="2800" dirty="0" smtClean="0"/>
              <a:t>Кашу скушать ты не смог,                                                                          </a:t>
            </a:r>
            <a:r>
              <a:rPr lang="ru-RU" sz="2800" dirty="0" smtClean="0"/>
              <a:t>Свой компот ты не допил,                                                            </a:t>
            </a:r>
            <a:r>
              <a:rPr lang="ru-RU" sz="2800" dirty="0" smtClean="0"/>
              <a:t>Н</a:t>
            </a:r>
            <a:r>
              <a:rPr lang="ru-RU" sz="2800" dirty="0" smtClean="0"/>
              <a:t>е набрался на день сил</a:t>
            </a:r>
          </a:p>
          <a:p>
            <a:r>
              <a:rPr lang="ru-RU" sz="2800" dirty="0" smtClean="0"/>
              <a:t>И теперь до зоопарка не дойдешь…                                 </a:t>
            </a:r>
            <a:r>
              <a:rPr lang="ru-RU" sz="2800" dirty="0" smtClean="0"/>
              <a:t>Мне очень жалко».                                                                                                           </a:t>
            </a:r>
            <a:r>
              <a:rPr lang="ru-RU" sz="2800" dirty="0" smtClean="0"/>
              <a:t>Вмиг сынок допил компот и отправил кашу в рот,                                          </a:t>
            </a:r>
            <a:r>
              <a:rPr lang="ru-RU" sz="2800" dirty="0" smtClean="0"/>
              <a:t>Сам оделся у дверей</a:t>
            </a:r>
          </a:p>
          <a:p>
            <a:pPr>
              <a:buNone/>
            </a:pPr>
            <a:r>
              <a:rPr lang="ru-RU" sz="2800" dirty="0" smtClean="0"/>
              <a:t>   « Я готов смотреть зверей!»</a:t>
            </a:r>
          </a:p>
          <a:p>
            <a:pPr algn="ctr">
              <a:buNone/>
            </a:pPr>
            <a:r>
              <a:rPr lang="ru-RU" sz="2800" i="1" dirty="0" smtClean="0"/>
              <a:t>Б. </a:t>
            </a:r>
            <a:r>
              <a:rPr lang="ru-RU" sz="2800" i="1" dirty="0" err="1" smtClean="0"/>
              <a:t>Бумс</a:t>
            </a:r>
            <a:endParaRPr lang="ru-RU" sz="2800" i="1" dirty="0"/>
          </a:p>
        </p:txBody>
      </p:sp>
      <p:pic>
        <p:nvPicPr>
          <p:cNvPr id="9218" name="Picture 2" descr="C:\Users\Ольга\Desktop\petitdejeu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680" y="1219200"/>
            <a:ext cx="4377332" cy="22507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050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Как </a:t>
            </a:r>
            <a:r>
              <a:rPr lang="ru-RU" b="1" i="1" dirty="0" smtClean="0"/>
              <a:t>связаны в нашей жизни вчерашний и сегодняшний день?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Просыпаюсь не от солнца, а от радости,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вскакиваю </a:t>
            </a:r>
            <a:r>
              <a:rPr lang="ru-RU" dirty="0" smtClean="0"/>
              <a:t>и смотрю в окно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Небо</a:t>
            </a:r>
            <a:r>
              <a:rPr lang="ru-RU" dirty="0" smtClean="0"/>
              <a:t>, окольцованное радугой 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Солнца</a:t>
            </a:r>
            <a:r>
              <a:rPr lang="ru-RU" dirty="0" smtClean="0"/>
              <a:t>, птиц и синевы полно…</a:t>
            </a:r>
          </a:p>
          <a:p>
            <a:pPr>
              <a:buNone/>
            </a:pPr>
            <a:r>
              <a:rPr lang="ru-RU" dirty="0" smtClean="0"/>
              <a:t>    Вот </a:t>
            </a:r>
            <a:r>
              <a:rPr lang="ru-RU" dirty="0" smtClean="0"/>
              <a:t>попробуй что-нибудь пойми.</a:t>
            </a:r>
            <a:br>
              <a:rPr lang="ru-RU" dirty="0" smtClean="0"/>
            </a:br>
            <a:r>
              <a:rPr lang="ru-RU" dirty="0" smtClean="0"/>
              <a:t>Но от счастья никуда не деться.</a:t>
            </a:r>
          </a:p>
          <a:p>
            <a:pPr>
              <a:buNone/>
            </a:pPr>
            <a:r>
              <a:rPr lang="ru-RU" dirty="0" smtClean="0"/>
              <a:t>   «</a:t>
            </a:r>
            <a:r>
              <a:rPr lang="ru-RU" dirty="0" smtClean="0"/>
              <a:t>Ты вчера с хорошими людьми</a:t>
            </a:r>
          </a:p>
          <a:p>
            <a:pPr>
              <a:buNone/>
            </a:pPr>
            <a:r>
              <a:rPr lang="ru-RU" dirty="0" smtClean="0"/>
              <a:t>    Повстречался</a:t>
            </a:r>
            <a:r>
              <a:rPr lang="ru-RU" dirty="0" smtClean="0"/>
              <a:t>», - вдруг сказало сердце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А.Дементьева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i="1" dirty="0" smtClean="0">
                <a:solidFill>
                  <a:srgbClr val="00B0F0"/>
                </a:solidFill>
              </a:rPr>
              <a:t>Здоровье человека зависит от образа жизни, поведения, образа мыслей, от того ,что он </a:t>
            </a:r>
            <a:r>
              <a:rPr lang="ru-RU" sz="4800" i="1" dirty="0" smtClean="0">
                <a:solidFill>
                  <a:srgbClr val="00B0F0"/>
                </a:solidFill>
              </a:rPr>
              <a:t>делает.</a:t>
            </a:r>
          </a:p>
          <a:p>
            <a:r>
              <a:rPr lang="ru-RU" sz="4800" i="1" dirty="0" smtClean="0"/>
              <a:t>Согласитесь </a:t>
            </a:r>
            <a:r>
              <a:rPr lang="ru-RU" sz="4800" i="1" dirty="0" smtClean="0"/>
              <a:t>ли вы с таким  суждением 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П.1</a:t>
            </a:r>
          </a:p>
          <a:p>
            <a:r>
              <a:rPr lang="ru-RU" sz="5400" dirty="0" smtClean="0"/>
              <a:t>ТПО №7,№8 №9</a:t>
            </a:r>
            <a:endParaRPr lang="ru-RU" sz="5400" dirty="0"/>
          </a:p>
        </p:txBody>
      </p:sp>
    </p:spTree>
    <p:extLst>
      <p:ext uri="{BB962C8B-B14F-4D97-AF65-F5344CB8AC3E}">
        <p14:creationId xmlns="" xmlns:p14="http://schemas.microsoft.com/office/powerpoint/2010/main" val="40386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может объединять эти слова?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62657653"/>
              </p:ext>
            </p:extLst>
          </p:nvPr>
        </p:nvGraphicFramePr>
        <p:xfrm>
          <a:off x="1615440" y="2362200"/>
          <a:ext cx="4120341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0341"/>
              </a:tblGrid>
              <a:tr h="3657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i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3600" i="1" dirty="0" smtClean="0">
                          <a:solidFill>
                            <a:srgbClr val="FF0000"/>
                          </a:solidFill>
                          <a:effectLst/>
                        </a:rPr>
                        <a:t>Сон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i="1" dirty="0" smtClean="0">
                          <a:solidFill>
                            <a:srgbClr val="FF0000"/>
                          </a:solidFill>
                          <a:effectLst/>
                        </a:rPr>
                        <a:t>Недосыпание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i="1" dirty="0" smtClean="0">
                          <a:solidFill>
                            <a:srgbClr val="FF0000"/>
                          </a:solidFill>
                          <a:effectLst/>
                        </a:rPr>
                        <a:t>Бессонница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i="1" dirty="0" smtClean="0">
                          <a:solidFill>
                            <a:srgbClr val="FF0000"/>
                          </a:solidFill>
                          <a:effectLst/>
                        </a:rPr>
                        <a:t>Утренний этикет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i="1" dirty="0" smtClean="0">
                          <a:solidFill>
                            <a:srgbClr val="FF0000"/>
                          </a:solidFill>
                          <a:effectLst/>
                        </a:rPr>
                        <a:t>завтрак</a:t>
                      </a:r>
                      <a:endParaRPr lang="ru-RU" sz="3600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19275" y="71548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82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2604932"/>
              </p:ext>
            </p:extLst>
          </p:nvPr>
        </p:nvGraphicFramePr>
        <p:xfrm>
          <a:off x="684213" y="335280"/>
          <a:ext cx="7027227" cy="3785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27227"/>
              </a:tblGrid>
              <a:tr h="37859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3600" i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Поздно </a:t>
                      </a:r>
                      <a:r>
                        <a:rPr lang="ru-RU" sz="36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утром только </a:t>
                      </a:r>
                      <a:r>
                        <a:rPr lang="ru-RU" sz="36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сони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Спят</a:t>
                      </a:r>
                      <a:r>
                        <a:rPr lang="ru-RU" sz="36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свернувшись калачом,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Мы встаём , лишь солнце тронет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 своим косым лучом.                (</a:t>
                      </a:r>
                      <a:r>
                        <a:rPr lang="ru-RU" sz="36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Я.Белинский</a:t>
                      </a:r>
                      <a:r>
                        <a:rPr lang="ru-RU" sz="36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36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21475"/>
              </p:ext>
            </p:extLst>
          </p:nvPr>
        </p:nvGraphicFramePr>
        <p:xfrm>
          <a:off x="684213" y="4008120"/>
          <a:ext cx="7591107" cy="2412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1107"/>
              </a:tblGrid>
              <a:tr h="24124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Как называют группы людей, о которых идёт речь в стихотворении </a:t>
                      </a:r>
                      <a:r>
                        <a:rPr lang="ru-RU" sz="2800" dirty="0" smtClean="0">
                          <a:effectLst/>
                        </a:rPr>
                        <a:t>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Можем ли мы назвать первых плохими, а вторых хорошими и почему?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294" y="927279"/>
            <a:ext cx="4275786" cy="31166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525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Проблемный вопрос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/>
              <a:t>От чего зависит утреннее настроение </a:t>
            </a:r>
            <a:r>
              <a:rPr lang="ru-RU" sz="4400" b="1" i="1" dirty="0" smtClean="0"/>
              <a:t>?</a:t>
            </a:r>
          </a:p>
          <a:p>
            <a:r>
              <a:rPr lang="ru-RU" sz="4400" b="1" i="1" dirty="0" smtClean="0"/>
              <a:t> </a:t>
            </a:r>
            <a:r>
              <a:rPr lang="ru-RU" sz="4400" b="1" i="1" dirty="0"/>
              <a:t>Как связаны в нашей жизни вчерашний и сегодняшний день ?</a:t>
            </a:r>
            <a:endParaRPr lang="ru-RU" sz="4400" dirty="0"/>
          </a:p>
        </p:txBody>
      </p:sp>
      <p:pic>
        <p:nvPicPr>
          <p:cNvPr id="4" name="Picture 2" descr="C:\Users\Ольга\Desktop\i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413" y="4389120"/>
            <a:ext cx="3882707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1174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92680" y="293688"/>
            <a:ext cx="8208963" cy="5978525"/>
          </a:xfrm>
          <a:noFill/>
          <a:ln/>
        </p:spPr>
      </p:pic>
    </p:spTree>
    <p:extLst>
      <p:ext uri="{BB962C8B-B14F-4D97-AF65-F5344CB8AC3E}">
        <p14:creationId xmlns="" xmlns:p14="http://schemas.microsoft.com/office/powerpoint/2010/main" val="111588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сна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Совы            </a:t>
            </a:r>
            <a:r>
              <a:rPr lang="ru-RU" dirty="0" smtClean="0"/>
              <a:t>       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sz="3200" dirty="0" smtClean="0"/>
              <a:t>Жаворонки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sz="3600" dirty="0" smtClean="0"/>
              <a:t>Голуби</a:t>
            </a:r>
          </a:p>
          <a:p>
            <a:r>
              <a:rPr lang="ru-RU" sz="3600" dirty="0" smtClean="0"/>
              <a:t>П1 стр. </a:t>
            </a:r>
            <a:r>
              <a:rPr lang="en-US" sz="3600" dirty="0" smtClean="0"/>
              <a:t>8</a:t>
            </a:r>
            <a:r>
              <a:rPr lang="ru-RU" sz="3600" dirty="0" smtClean="0"/>
              <a:t> абзац 3 </a:t>
            </a:r>
            <a:r>
              <a:rPr lang="ru-RU" sz="3600" dirty="0" smtClean="0"/>
              <a:t>читать </a:t>
            </a:r>
            <a:endParaRPr lang="ru-RU" sz="3600" dirty="0" smtClean="0"/>
          </a:p>
          <a:p>
            <a:endParaRPr lang="ru-RU" sz="3600" dirty="0"/>
          </a:p>
        </p:txBody>
      </p:sp>
      <p:pic>
        <p:nvPicPr>
          <p:cNvPr id="1026" name="Picture 2" descr="C:\Users\Толочкова\Desktop\СОВ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8378" y="309093"/>
            <a:ext cx="3000778" cy="1791471"/>
          </a:xfrm>
          <a:prstGeom prst="rect">
            <a:avLst/>
          </a:prstGeom>
          <a:noFill/>
        </p:spPr>
      </p:pic>
      <p:pic>
        <p:nvPicPr>
          <p:cNvPr id="1027" name="Picture 3" descr="C:\Users\Толочкова\Desktop\ЖАВОРОНО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0744" y="2619134"/>
            <a:ext cx="2798753" cy="1855060"/>
          </a:xfrm>
          <a:prstGeom prst="rect">
            <a:avLst/>
          </a:prstGeom>
          <a:noFill/>
        </p:spPr>
      </p:pic>
      <p:pic>
        <p:nvPicPr>
          <p:cNvPr id="1028" name="Picture 4" descr="C:\Users\Толочкова\Desktop\ГОЛУБ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36306" y="3597714"/>
            <a:ext cx="2951933" cy="28462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239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Выберите картинку подходящую вашему </a:t>
            </a:r>
            <a:r>
              <a:rPr lang="ru-RU" dirty="0" err="1" smtClean="0"/>
              <a:t>хронотипу</a:t>
            </a:r>
            <a:endParaRPr lang="ru-RU" dirty="0" smtClean="0"/>
          </a:p>
          <a:p>
            <a:r>
              <a:rPr lang="ru-RU" dirty="0" smtClean="0"/>
              <a:t>1.</a:t>
            </a:r>
          </a:p>
          <a:p>
            <a:endParaRPr lang="ru-RU" dirty="0" smtClean="0"/>
          </a:p>
          <a:p>
            <a:r>
              <a:rPr lang="ru-RU" dirty="0" smtClean="0"/>
              <a:t>2.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3.</a:t>
            </a:r>
            <a:endParaRPr lang="ru-RU" dirty="0"/>
          </a:p>
        </p:txBody>
      </p:sp>
      <p:pic>
        <p:nvPicPr>
          <p:cNvPr id="4" name="Picture 2" descr="C:\Users\Толочкова\Desktop\СОВ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9338" y="2107413"/>
            <a:ext cx="1952222" cy="1382547"/>
          </a:xfrm>
          <a:prstGeom prst="rect">
            <a:avLst/>
          </a:prstGeom>
          <a:noFill/>
        </p:spPr>
      </p:pic>
      <p:pic>
        <p:nvPicPr>
          <p:cNvPr id="5" name="Picture 3" descr="C:\Users\Толочкова\Desktop\ЖАВОРОНО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596640"/>
            <a:ext cx="1848167" cy="1341120"/>
          </a:xfrm>
          <a:prstGeom prst="rect">
            <a:avLst/>
          </a:prstGeom>
          <a:noFill/>
        </p:spPr>
      </p:pic>
      <p:pic>
        <p:nvPicPr>
          <p:cNvPr id="6" name="Picture 4" descr="C:\Users\Толочкова\Desktop\ГОЛУБ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6080" y="5257800"/>
            <a:ext cx="1859279" cy="1155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По подсчетам социологов жаворонки более трудолюбивые. Как выдумаете почему?</a:t>
            </a:r>
            <a:endParaRPr lang="ru-RU" sz="5400" dirty="0"/>
          </a:p>
        </p:txBody>
      </p:sp>
    </p:spTree>
    <p:extLst>
      <p:ext uri="{BB962C8B-B14F-4D97-AF65-F5344CB8AC3E}">
        <p14:creationId xmlns="" xmlns:p14="http://schemas.microsoft.com/office/powerpoint/2010/main" val="18316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РОБУЖДЕНИЕ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</a:rPr>
              <a:t>Переход от сна к бодрствованию</a:t>
            </a:r>
          </a:p>
          <a:p>
            <a:endParaRPr lang="ru-RU" dirty="0"/>
          </a:p>
        </p:txBody>
      </p:sp>
      <p:pic>
        <p:nvPicPr>
          <p:cNvPr id="2050" name="Picture 2" descr="C:\Users\Толочкова\Desktop\пробужд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5508" y="2470968"/>
            <a:ext cx="2798812" cy="2664296"/>
          </a:xfrm>
          <a:prstGeom prst="rect">
            <a:avLst/>
          </a:prstGeom>
          <a:noFill/>
        </p:spPr>
      </p:pic>
      <p:pic>
        <p:nvPicPr>
          <p:cNvPr id="2051" name="Picture 3" descr="C:\Users\Толочкова\Desktop\iпро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291" y="2897495"/>
            <a:ext cx="3849017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892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294</TotalTime>
  <Words>360</Words>
  <Application>Microsoft Office PowerPoint</Application>
  <PresentationFormat>Произвольный</PresentationFormat>
  <Paragraphs>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 добрым утром!</vt:lpstr>
      <vt:lpstr>Что может объединять эти слова?</vt:lpstr>
      <vt:lpstr>Слайд 3</vt:lpstr>
      <vt:lpstr>Проблемный вопрос</vt:lpstr>
      <vt:lpstr>Слайд 5</vt:lpstr>
      <vt:lpstr>Режим сна</vt:lpstr>
      <vt:lpstr>Слайд 7</vt:lpstr>
      <vt:lpstr>Задание</vt:lpstr>
      <vt:lpstr>ПРОБУЖДЕНИЕ</vt:lpstr>
      <vt:lpstr>Церемония пробуждения французского короля </vt:lpstr>
      <vt:lpstr>Слайд 11</vt:lpstr>
      <vt:lpstr> </vt:lpstr>
      <vt:lpstr> О каком приеме пищи говорится в стихотворении? Почему этот прием очень важен? Почему мама не могла дать сыну на завтрак чипсы и газировку?</vt:lpstr>
      <vt:lpstr> Как связаны в нашей жизни вчерашний и сегодняшний день? </vt:lpstr>
      <vt:lpstr>Слайд 15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добрым утром!</dc:title>
  <dc:creator>Оля</dc:creator>
  <cp:lastModifiedBy>Host-Book</cp:lastModifiedBy>
  <cp:revision>24</cp:revision>
  <dcterms:created xsi:type="dcterms:W3CDTF">2014-09-17T16:08:37Z</dcterms:created>
  <dcterms:modified xsi:type="dcterms:W3CDTF">2015-02-02T09:05:24Z</dcterms:modified>
</cp:coreProperties>
</file>